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4"/>
    <p:sldMasterId id="2147483745" r:id="rId5"/>
    <p:sldMasterId id="2147483757" r:id="rId6"/>
    <p:sldMasterId id="2147483793" r:id="rId7"/>
    <p:sldMasterId id="2147483805" r:id="rId8"/>
    <p:sldMasterId id="2147483817" r:id="rId9"/>
    <p:sldMasterId id="2147483891" r:id="rId10"/>
    <p:sldMasterId id="2147483903" r:id="rId11"/>
  </p:sldMasterIdLst>
  <p:notesMasterIdLst>
    <p:notesMasterId r:id="rId16"/>
  </p:notesMasterIdLst>
  <p:sldIdLst>
    <p:sldId id="919" r:id="rId12"/>
    <p:sldId id="920" r:id="rId13"/>
    <p:sldId id="950" r:id="rId14"/>
    <p:sldId id="951" r:id="rId15"/>
  </p:sldIdLst>
  <p:sldSz cx="9906000" cy="6858000" type="A4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0000"/>
    <a:srgbClr val="FCD6D6"/>
    <a:srgbClr val="FFFFCC"/>
    <a:srgbClr val="5B9BD5"/>
    <a:srgbClr val="D2DEEF"/>
    <a:srgbClr val="EAEFF7"/>
    <a:srgbClr val="FFCCFF"/>
    <a:srgbClr val="FF7C80"/>
    <a:srgbClr val="FF99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AFEDA1-9FF7-4163-86B2-C5D471D8FC6D}" v="2" dt="2025-10-10T02:38:16.0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73" autoAdjust="0"/>
    <p:restoredTop sz="97767" autoAdjust="0"/>
  </p:normalViewPr>
  <p:slideViewPr>
    <p:cSldViewPr>
      <p:cViewPr varScale="1">
        <p:scale>
          <a:sx n="106" d="100"/>
          <a:sy n="106" d="100"/>
        </p:scale>
        <p:origin x="1674" y="10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78" y="-90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10" Type="http://schemas.openxmlformats.org/officeDocument/2006/relationships/slideMaster" Target="slideMasters/slideMaster7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小林 樹(kobayashi-tatsuki.zj5)" userId="b4def20f-c851-42f1-8709-fff5e8f2db35" providerId="ADAL" clId="{4AAFEDA1-9FF7-4163-86B2-C5D471D8FC6D}"/>
    <pc:docChg chg="modSld">
      <pc:chgData name="小林 樹(kobayashi-tatsuki.zj5)" userId="b4def20f-c851-42f1-8709-fff5e8f2db35" providerId="ADAL" clId="{4AAFEDA1-9FF7-4163-86B2-C5D471D8FC6D}" dt="2025-10-10T02:38:16.005" v="6"/>
      <pc:docMkLst>
        <pc:docMk/>
      </pc:docMkLst>
      <pc:sldChg chg="modSp mod">
        <pc:chgData name="小林 樹(kobayashi-tatsuki.zj5)" userId="b4def20f-c851-42f1-8709-fff5e8f2db35" providerId="ADAL" clId="{4AAFEDA1-9FF7-4163-86B2-C5D471D8FC6D}" dt="2025-10-10T02:38:16.005" v="6"/>
        <pc:sldMkLst>
          <pc:docMk/>
          <pc:sldMk cId="3584042278" sldId="919"/>
        </pc:sldMkLst>
        <pc:spChg chg="mod">
          <ac:chgData name="小林 樹(kobayashi-tatsuki.zj5)" userId="b4def20f-c851-42f1-8709-fff5e8f2db35" providerId="ADAL" clId="{4AAFEDA1-9FF7-4163-86B2-C5D471D8FC6D}" dt="2025-10-10T02:38:16.005" v="6"/>
          <ac:spMkLst>
            <pc:docMk/>
            <pc:sldMk cId="3584042278" sldId="919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0" y="10"/>
            <a:ext cx="2919413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353" tIns="45676" rIns="91353" bIns="45676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10"/>
            <a:ext cx="2919412" cy="493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353" tIns="45676" rIns="91353" bIns="4567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39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3738" y="739775"/>
            <a:ext cx="534670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7" y="4686300"/>
            <a:ext cx="5389563" cy="44402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353" tIns="45676" rIns="91353" bIns="456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0" y="9371013"/>
            <a:ext cx="2919413" cy="4937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353" tIns="45676" rIns="91353" bIns="45676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353" tIns="45676" rIns="91353" bIns="4567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8939604-CFDE-44C7-B008-81660BCAF5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241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ノート プレースホルダー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9700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894" indent="-28572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2913" indent="-22858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079" indent="-22858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244" indent="-22858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410" indent="-22858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575" indent="-22858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8740" indent="-22858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5906" indent="-22858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8797229-1B0A-42DE-9C17-3E2B629B6050}" type="slidenum">
              <a:rPr lang="en-US" altLang="ja-JP" smtClean="0">
                <a:solidFill>
                  <a:prstClr val="black"/>
                </a:solidFill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>
              <a:solidFill>
                <a:prstClr val="black"/>
              </a:solidFill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0648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ノート プレースホルダー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9700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894" indent="-285728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2913" indent="-22858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079" indent="-22858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244" indent="-22858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410" indent="-22858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575" indent="-22858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8740" indent="-22858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5906" indent="-22858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8797229-1B0A-42DE-9C17-3E2B629B6050}" type="slidenum">
              <a:rPr lang="en-US" altLang="ja-JP" smtClean="0">
                <a:solidFill>
                  <a:prstClr val="black"/>
                </a:solidFill>
                <a:ea typeface="ＭＳ Ｐゴシック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>
              <a:solidFill>
                <a:prstClr val="black"/>
              </a:solidFill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6744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34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67E8D-A709-4AD8-A8E7-4B881844ED5D}" type="datetime1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7405-E102-44A9-8F5A-16081BA141C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4400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647BC-13E3-45A5-A470-6F318EC351C3}" type="datetime1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7405-E102-44A9-8F5A-16081BA141C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7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7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47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F67A-35EC-4E6C-AC7B-E23A712B9CE9}" type="datetime1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7405-E102-44A9-8F5A-16081BA141C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2787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4530"/>
            <a:ext cx="7429500" cy="2387600"/>
          </a:xfrm>
        </p:spPr>
        <p:txBody>
          <a:bodyPr anchor="b">
            <a:normAutofit/>
          </a:bodyPr>
          <a:lstStyle>
            <a:lvl1pPr algn="ctr">
              <a:defRPr sz="487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9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1475" indent="0" algn="ctr">
              <a:buNone/>
              <a:defRPr sz="2275"/>
            </a:lvl2pPr>
            <a:lvl3pPr marL="742950" indent="0" algn="ctr">
              <a:buNone/>
              <a:defRPr sz="1950"/>
            </a:lvl3pPr>
            <a:lvl4pPr marL="1114425" indent="0" algn="ctr">
              <a:buNone/>
              <a:defRPr sz="1625"/>
            </a:lvl4pPr>
            <a:lvl5pPr marL="1485900" indent="0" algn="ctr">
              <a:buNone/>
              <a:defRPr sz="1625"/>
            </a:lvl5pPr>
            <a:lvl6pPr marL="1857375" indent="0" algn="ctr">
              <a:buNone/>
              <a:defRPr sz="1625"/>
            </a:lvl6pPr>
            <a:lvl7pPr marL="2228850" indent="0" algn="ctr">
              <a:buNone/>
              <a:defRPr sz="1625"/>
            </a:lvl7pPr>
            <a:lvl8pPr marL="2600325" indent="0" algn="ctr">
              <a:buNone/>
              <a:defRPr sz="1625"/>
            </a:lvl8pPr>
            <a:lvl9pPr marL="2971800" indent="0" algn="ctr">
              <a:buNone/>
              <a:defRPr sz="162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D41407-1978-46CF-B85C-5BE49C20B890}" type="datetime1">
              <a:rPr lang="ja-JP" altLang="en-US" smtClean="0"/>
              <a:t>2025/10/10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8960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F989AD-AFBA-4E2C-8C65-E76B8D9DE371}" type="datetime1">
              <a:rPr lang="ja-JP" altLang="en-US" smtClean="0"/>
              <a:t>2025/10/10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4141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8" y="1712423"/>
            <a:ext cx="8543925" cy="2851208"/>
          </a:xfrm>
        </p:spPr>
        <p:txBody>
          <a:bodyPr anchor="b">
            <a:normAutofit/>
          </a:bodyPr>
          <a:lstStyle>
            <a:lvl1pPr>
              <a:defRPr sz="4875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8" y="4552634"/>
            <a:ext cx="8543925" cy="1500187"/>
          </a:xfrm>
        </p:spPr>
        <p:txBody>
          <a:bodyPr anchor="t">
            <a:normAutofit/>
          </a:bodyPr>
          <a:lstStyle>
            <a:lvl1pPr marL="0" indent="0">
              <a:buNone/>
              <a:defRPr sz="19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DC59AF-0612-4CEC-8606-D44E3EAB22B2}" type="datetime1">
              <a:rPr lang="ja-JP" altLang="en-US" smtClean="0"/>
              <a:t>2025/10/10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71A29E-B6BD-42AC-8420-6C77711A39D5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372335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6666" y="1828801"/>
            <a:ext cx="421005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8801"/>
            <a:ext cx="421005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267CA1-4BDD-4BB5-B0BE-0634B2948883}" type="datetime1">
              <a:rPr lang="ja-JP" altLang="en-US" smtClean="0"/>
              <a:t>2025/10/10</a:t>
            </a:fld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437AC1-C163-4628-9E1D-755FE5FCC6F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434643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665" y="1681851"/>
            <a:ext cx="4189413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6665" y="2507551"/>
            <a:ext cx="4189413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851"/>
            <a:ext cx="421005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7551"/>
            <a:ext cx="421005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D924BD-9FE4-44BD-8C6A-6F5D924191B3}" type="datetime1">
              <a:rPr lang="ja-JP" altLang="en-US" smtClean="0"/>
              <a:t>2025/10/10</a:t>
            </a:fld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AE295F-3BF2-4DA3-85D3-27DF9E10714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8532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CFE5CB-66CE-4A3D-8F9E-25D2D0346413}" type="datetime1">
              <a:rPr lang="ja-JP" altLang="en-US" smtClean="0"/>
              <a:t>2025/10/10</a:t>
            </a:fld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603A7B-E577-415A-99B2-884D0B00331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8836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B66DFE-09E5-45D8-9C7A-9DDE5747F2A7}" type="datetime1">
              <a:rPr lang="ja-JP" altLang="en-US" smtClean="0"/>
              <a:t>2025/10/10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401272" y="6557217"/>
            <a:ext cx="2228850" cy="365125"/>
          </a:xfrm>
        </p:spPr>
        <p:txBody>
          <a:bodyPr/>
          <a:lstStyle/>
          <a:p>
            <a:pPr>
              <a:defRPr/>
            </a:pPr>
            <a:fld id="{4AFA0483-9F98-45B5-AE9E-FD3EE3DB206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275354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14" y="457201"/>
            <a:ext cx="3194685" cy="1600197"/>
          </a:xfrm>
        </p:spPr>
        <p:txBody>
          <a:bodyPr anchor="b">
            <a:normAutofit/>
          </a:bodyPr>
          <a:lstStyle>
            <a:lvl1pPr>
              <a:defRPr sz="2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0050" y="990600"/>
            <a:ext cx="5014913" cy="4876800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14" y="2057399"/>
            <a:ext cx="3194685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300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D6CE7B-D920-4467-8FBB-B3A4399252FD}" type="datetime1">
              <a:rPr lang="ja-JP" altLang="en-US" smtClean="0"/>
              <a:t>2025/10/10</a:t>
            </a:fld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BE67E-4971-4305-AA80-9EB7C077C11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3985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A58B-3727-40C3-8B70-F956A7397DC8}" type="datetime1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7405-E102-44A9-8F5A-16081BA141C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71724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14" y="457200"/>
            <a:ext cx="3194685" cy="1600200"/>
          </a:xfrm>
        </p:spPr>
        <p:txBody>
          <a:bodyPr anchor="b">
            <a:normAutofit/>
          </a:bodyPr>
          <a:lstStyle>
            <a:lvl1pPr>
              <a:defRPr sz="2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0050" y="990600"/>
            <a:ext cx="5014913" cy="4876800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14" y="2057400"/>
            <a:ext cx="3194685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300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DF0935-6D88-4524-B030-4746B2688D83}" type="datetime1">
              <a:rPr lang="ja-JP" altLang="en-US" smtClean="0"/>
              <a:t>2025/10/10</a:t>
            </a:fld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885782-12B3-44E8-8A81-5624F7C431D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596019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3F62FE-3DAE-431E-B13F-5DC49D7585B8}" type="datetime1">
              <a:rPr lang="ja-JP" altLang="en-US" smtClean="0"/>
              <a:t>2025/10/10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F2F70C-7DB3-4F82-BDDD-AC35699FCF1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86697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1" y="360362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7" y="360363"/>
            <a:ext cx="6284119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066EF2-EE1F-4412-A515-0439A0801AC1}" type="datetime1">
              <a:rPr lang="ja-JP" altLang="en-US" smtClean="0"/>
              <a:t>2025/10/10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89204B-EC1E-4C8B-8DC9-EEB08CEAE1E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608668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49521-2C6C-4A6F-88D6-D38C4909220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2025/10/10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F9850-F054-4083-A0D0-D07D8226039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7181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F3166-77AA-4FA3-B324-8DD1FCCBBD5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2025/10/10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F9850-F054-4083-A0D0-D07D8226039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7465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DC750-7621-44E6-A5EF-271D49D9806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2025/10/10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F9850-F054-4083-A0D0-D07D8226039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112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15C55-D245-40B3-9E7F-B59E6D635C1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2025/10/10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F9850-F054-4083-A0D0-D07D8226039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9073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045C-F32B-4FBC-8565-7B452B3D59A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2025/10/10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F9850-F054-4083-A0D0-D07D8226039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4456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EFD8C-FC43-450D-A0F0-02F0435342A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2025/10/10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F9850-F054-4083-A0D0-D07D8226039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7738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2F6E-22C1-4465-8E72-7D5443E178F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2025/10/10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F9850-F054-4083-A0D0-D07D8226039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046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9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4695-CCB6-4E63-ABF8-5C0C79816B7C}" type="datetime1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7405-E102-44A9-8F5A-16081BA141C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398730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EDB14-229A-4F76-B3FE-B120258585C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2025/10/10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F9850-F054-4083-A0D0-D07D8226039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5595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C51D5-334C-4ADD-A692-C8EC4A81087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2025/10/10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F9850-F054-4083-A0D0-D07D8226039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03406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D98EB-53F0-4171-8A80-3B1B954B76E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2025/10/10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F9850-F054-4083-A0D0-D07D8226039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5741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A2F5F-06B6-45B7-ACBD-6AA47D9C095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2025/10/10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F9850-F054-4083-A0D0-D07D8226039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4030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4530"/>
            <a:ext cx="7429500" cy="2387600"/>
          </a:xfrm>
        </p:spPr>
        <p:txBody>
          <a:bodyPr anchor="b">
            <a:normAutofit/>
          </a:bodyPr>
          <a:lstStyle>
            <a:lvl1pPr algn="ctr">
              <a:defRPr sz="487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9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1475" indent="0" algn="ctr">
              <a:buNone/>
              <a:defRPr sz="2275"/>
            </a:lvl2pPr>
            <a:lvl3pPr marL="742950" indent="0" algn="ctr">
              <a:buNone/>
              <a:defRPr sz="1950"/>
            </a:lvl3pPr>
            <a:lvl4pPr marL="1114425" indent="0" algn="ctr">
              <a:buNone/>
              <a:defRPr sz="1625"/>
            </a:lvl4pPr>
            <a:lvl5pPr marL="1485900" indent="0" algn="ctr">
              <a:buNone/>
              <a:defRPr sz="1625"/>
            </a:lvl5pPr>
            <a:lvl6pPr marL="1857375" indent="0" algn="ctr">
              <a:buNone/>
              <a:defRPr sz="1625"/>
            </a:lvl6pPr>
            <a:lvl7pPr marL="2228850" indent="0" algn="ctr">
              <a:buNone/>
              <a:defRPr sz="1625"/>
            </a:lvl7pPr>
            <a:lvl8pPr marL="2600325" indent="0" algn="ctr">
              <a:buNone/>
              <a:defRPr sz="1625"/>
            </a:lvl8pPr>
            <a:lvl9pPr marL="2971800" indent="0" algn="ctr">
              <a:buNone/>
              <a:defRPr sz="162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54A4D9-08E0-43DD-AC21-2AECDD31B9A6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49759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F103B8-2A8F-4848-81BB-E892598415ED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41404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8" y="1712423"/>
            <a:ext cx="8543925" cy="2851208"/>
          </a:xfrm>
        </p:spPr>
        <p:txBody>
          <a:bodyPr anchor="b">
            <a:normAutofit/>
          </a:bodyPr>
          <a:lstStyle>
            <a:lvl1pPr>
              <a:defRPr sz="4875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8" y="4552634"/>
            <a:ext cx="8543925" cy="1500187"/>
          </a:xfrm>
        </p:spPr>
        <p:txBody>
          <a:bodyPr anchor="t">
            <a:normAutofit/>
          </a:bodyPr>
          <a:lstStyle>
            <a:lvl1pPr marL="0" indent="0">
              <a:buNone/>
              <a:defRPr sz="19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AA74C2-0D09-467C-9016-17B642FBDFC8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71A29E-B6BD-42AC-8420-6C77711A39D5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1057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6666" y="1828801"/>
            <a:ext cx="421005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8801"/>
            <a:ext cx="421005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BF90F0-A8D7-45FF-B590-3FB0AFE48C52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437AC1-C163-4628-9E1D-755FE5FCC6FC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93841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665" y="1681851"/>
            <a:ext cx="4189413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6665" y="2507551"/>
            <a:ext cx="4189413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851"/>
            <a:ext cx="421005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7551"/>
            <a:ext cx="421005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17039D-DFED-488A-8DB1-7ABB4AD16DF8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AE295F-3BF2-4DA3-85D3-27DF9E10714A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04535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173429-EFC6-443F-BFF9-4B8A4DC24470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603A7B-E577-415A-99B2-884D0B003318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314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F5740-B659-480E-B397-6C30F743CF1C}" type="datetime1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7405-E102-44A9-8F5A-16081BA141C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112406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36B215-59D4-41D0-96BC-DE9BEA272F00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401272" y="6557217"/>
            <a:ext cx="2228850" cy="365125"/>
          </a:xfrm>
        </p:spPr>
        <p:txBody>
          <a:bodyPr/>
          <a:lstStyle/>
          <a:p>
            <a:pPr>
              <a:defRPr/>
            </a:pPr>
            <a:fld id="{4AFA0483-9F98-45B5-AE9E-FD3EE3DB206E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9281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14" y="457201"/>
            <a:ext cx="3194685" cy="1600197"/>
          </a:xfrm>
        </p:spPr>
        <p:txBody>
          <a:bodyPr anchor="b">
            <a:normAutofit/>
          </a:bodyPr>
          <a:lstStyle>
            <a:lvl1pPr>
              <a:defRPr sz="2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0050" y="990600"/>
            <a:ext cx="5014913" cy="4876800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14" y="2057399"/>
            <a:ext cx="3194685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300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A9B915-4989-4F32-9359-E507A65D9B7B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BE67E-4971-4305-AA80-9EB7C077C11B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67458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14" y="457200"/>
            <a:ext cx="3194685" cy="1600200"/>
          </a:xfrm>
        </p:spPr>
        <p:txBody>
          <a:bodyPr anchor="b">
            <a:normAutofit/>
          </a:bodyPr>
          <a:lstStyle>
            <a:lvl1pPr>
              <a:defRPr sz="2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0050" y="990600"/>
            <a:ext cx="5014913" cy="4876800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14" y="2057400"/>
            <a:ext cx="3194685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300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183EC4-966B-40F6-ACEB-7DBC5AEDBC42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885782-12B3-44E8-8A81-5624F7C431D7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59944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BB840C-D6A3-4B18-952B-64BB0106F953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F2F70C-7DB3-4F82-BDDD-AC35699FCF14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2426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1" y="360362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7" y="360363"/>
            <a:ext cx="6284119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6B60E7-A729-4E74-9380-D18D184C0A0B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89204B-EC1E-4C8B-8DC9-EEB08CEAE1EE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6431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4530"/>
            <a:ext cx="7429500" cy="2387600"/>
          </a:xfrm>
        </p:spPr>
        <p:txBody>
          <a:bodyPr anchor="b">
            <a:normAutofit/>
          </a:bodyPr>
          <a:lstStyle>
            <a:lvl1pPr algn="ctr">
              <a:defRPr sz="487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9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1475" indent="0" algn="ctr">
              <a:buNone/>
              <a:defRPr sz="2275"/>
            </a:lvl2pPr>
            <a:lvl3pPr marL="742950" indent="0" algn="ctr">
              <a:buNone/>
              <a:defRPr sz="1950"/>
            </a:lvl3pPr>
            <a:lvl4pPr marL="1114425" indent="0" algn="ctr">
              <a:buNone/>
              <a:defRPr sz="1625"/>
            </a:lvl4pPr>
            <a:lvl5pPr marL="1485900" indent="0" algn="ctr">
              <a:buNone/>
              <a:defRPr sz="1625"/>
            </a:lvl5pPr>
            <a:lvl6pPr marL="1857375" indent="0" algn="ctr">
              <a:buNone/>
              <a:defRPr sz="1625"/>
            </a:lvl6pPr>
            <a:lvl7pPr marL="2228850" indent="0" algn="ctr">
              <a:buNone/>
              <a:defRPr sz="1625"/>
            </a:lvl7pPr>
            <a:lvl8pPr marL="2600325" indent="0" algn="ctr">
              <a:buNone/>
              <a:defRPr sz="1625"/>
            </a:lvl8pPr>
            <a:lvl9pPr marL="2971800" indent="0" algn="ctr">
              <a:buNone/>
              <a:defRPr sz="162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EA52C5-6AD0-46A3-98F4-539CDB022D8F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33712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FB02A8-CCF0-42AA-9711-646ED4CC22DA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07357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8" y="1712423"/>
            <a:ext cx="8543925" cy="2851208"/>
          </a:xfrm>
        </p:spPr>
        <p:txBody>
          <a:bodyPr anchor="b">
            <a:normAutofit/>
          </a:bodyPr>
          <a:lstStyle>
            <a:lvl1pPr>
              <a:defRPr sz="4875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8" y="4552634"/>
            <a:ext cx="8543925" cy="1500187"/>
          </a:xfrm>
        </p:spPr>
        <p:txBody>
          <a:bodyPr anchor="t">
            <a:normAutofit/>
          </a:bodyPr>
          <a:lstStyle>
            <a:lvl1pPr marL="0" indent="0">
              <a:buNone/>
              <a:defRPr sz="19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4B4492-8EF7-420B-A479-29093AC2B3D8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71A29E-B6BD-42AC-8420-6C77711A39D5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90312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6666" y="1828801"/>
            <a:ext cx="421005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8801"/>
            <a:ext cx="421005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6E2BF7-F6E8-4F72-B3D3-DC97DD92C0A3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437AC1-C163-4628-9E1D-755FE5FCC6FC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65139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665" y="1681851"/>
            <a:ext cx="4189413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6665" y="2507551"/>
            <a:ext cx="4189413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851"/>
            <a:ext cx="421005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7551"/>
            <a:ext cx="421005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829CF8-51D5-4C89-A4BA-3ACEC0AE5298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AE295F-3BF2-4DA3-85D3-27DF9E10714A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252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98849-8626-418C-8BBC-97D31FB69815}" type="datetime1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7405-E102-44A9-8F5A-16081BA141C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863946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173282-8C47-4090-92B9-00C6D87CB9FC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603A7B-E577-415A-99B2-884D0B003318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92870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70473C-EE6A-4726-A4AA-DE2E5BEB93B6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401272" y="6557217"/>
            <a:ext cx="2228850" cy="365125"/>
          </a:xfrm>
        </p:spPr>
        <p:txBody>
          <a:bodyPr/>
          <a:lstStyle/>
          <a:p>
            <a:pPr>
              <a:defRPr/>
            </a:pPr>
            <a:fld id="{4AFA0483-9F98-45B5-AE9E-FD3EE3DB206E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9144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14" y="457201"/>
            <a:ext cx="3194685" cy="1600197"/>
          </a:xfrm>
        </p:spPr>
        <p:txBody>
          <a:bodyPr anchor="b">
            <a:normAutofit/>
          </a:bodyPr>
          <a:lstStyle>
            <a:lvl1pPr>
              <a:defRPr sz="2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0050" y="990600"/>
            <a:ext cx="5014913" cy="4876800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14" y="2057399"/>
            <a:ext cx="3194685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300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B8F3A4-9F56-4EAB-A003-07FA885853C0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BE67E-4971-4305-AA80-9EB7C077C11B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48263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14" y="457200"/>
            <a:ext cx="3194685" cy="1600200"/>
          </a:xfrm>
        </p:spPr>
        <p:txBody>
          <a:bodyPr anchor="b">
            <a:normAutofit/>
          </a:bodyPr>
          <a:lstStyle>
            <a:lvl1pPr>
              <a:defRPr sz="2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0050" y="990600"/>
            <a:ext cx="5014913" cy="4876800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14" y="2057400"/>
            <a:ext cx="3194685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300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74559A-3EFA-4626-8481-56605B2E51F7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885782-12B3-44E8-8A81-5624F7C431D7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9469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C6F6C-AB36-4B40-9F3A-8EAA661B7461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F2F70C-7DB3-4F82-BDDD-AC35699FCF14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6513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1" y="360362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7" y="360363"/>
            <a:ext cx="6284119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D11E32-1A76-4C62-8965-0C5A3F6A1886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89204B-EC1E-4C8B-8DC9-EEB08CEAE1EE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4754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4530"/>
            <a:ext cx="7429500" cy="2387600"/>
          </a:xfrm>
        </p:spPr>
        <p:txBody>
          <a:bodyPr anchor="b">
            <a:normAutofit/>
          </a:bodyPr>
          <a:lstStyle>
            <a:lvl1pPr algn="ctr">
              <a:defRPr sz="487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9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1475" indent="0" algn="ctr">
              <a:buNone/>
              <a:defRPr sz="2275"/>
            </a:lvl2pPr>
            <a:lvl3pPr marL="742950" indent="0" algn="ctr">
              <a:buNone/>
              <a:defRPr sz="1950"/>
            </a:lvl3pPr>
            <a:lvl4pPr marL="1114425" indent="0" algn="ctr">
              <a:buNone/>
              <a:defRPr sz="1625"/>
            </a:lvl4pPr>
            <a:lvl5pPr marL="1485900" indent="0" algn="ctr">
              <a:buNone/>
              <a:defRPr sz="1625"/>
            </a:lvl5pPr>
            <a:lvl6pPr marL="1857375" indent="0" algn="ctr">
              <a:buNone/>
              <a:defRPr sz="1625"/>
            </a:lvl6pPr>
            <a:lvl7pPr marL="2228850" indent="0" algn="ctr">
              <a:buNone/>
              <a:defRPr sz="1625"/>
            </a:lvl7pPr>
            <a:lvl8pPr marL="2600325" indent="0" algn="ctr">
              <a:buNone/>
              <a:defRPr sz="1625"/>
            </a:lvl8pPr>
            <a:lvl9pPr marL="2971800" indent="0" algn="ctr">
              <a:buNone/>
              <a:defRPr sz="162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EBF819-74F8-4CFD-AEE0-AE86D2FA0F84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0364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2FE7E4-E45D-4B3C-8E79-5EC41BEDC5D6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84659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8" y="1712423"/>
            <a:ext cx="8543925" cy="2851208"/>
          </a:xfrm>
        </p:spPr>
        <p:txBody>
          <a:bodyPr anchor="b">
            <a:normAutofit/>
          </a:bodyPr>
          <a:lstStyle>
            <a:lvl1pPr>
              <a:defRPr sz="4875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8" y="4552634"/>
            <a:ext cx="8543925" cy="1500187"/>
          </a:xfrm>
        </p:spPr>
        <p:txBody>
          <a:bodyPr anchor="t">
            <a:normAutofit/>
          </a:bodyPr>
          <a:lstStyle>
            <a:lvl1pPr marL="0" indent="0">
              <a:buNone/>
              <a:defRPr sz="19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32A46A-9988-4CA0-B41E-C35EC99E85C9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71A29E-B6BD-42AC-8420-6C77711A39D5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17766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6666" y="1828801"/>
            <a:ext cx="421005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8801"/>
            <a:ext cx="421005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7DE700-B230-4D16-A001-161B6B74C3D8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437AC1-C163-4628-9E1D-755FE5FCC6FC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650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E123D-2B16-47F3-AD43-4FA3BF3F9951}" type="datetime1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7405-E102-44A9-8F5A-16081BA141C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192903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665" y="1681851"/>
            <a:ext cx="4189413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6665" y="2507551"/>
            <a:ext cx="4189413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851"/>
            <a:ext cx="421005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7551"/>
            <a:ext cx="421005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65472A-343F-4B84-A76F-13D4EEFE183F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AE295F-3BF2-4DA3-85D3-27DF9E10714A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32604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6BC0A1-23A9-49D8-8EB3-4CAFB4544423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603A7B-E577-415A-99B2-884D0B003318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11224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907556-B56F-4787-B53E-07FAB449B5FB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401272" y="6557217"/>
            <a:ext cx="2228850" cy="365125"/>
          </a:xfrm>
        </p:spPr>
        <p:txBody>
          <a:bodyPr/>
          <a:lstStyle/>
          <a:p>
            <a:pPr>
              <a:defRPr/>
            </a:pPr>
            <a:fld id="{4AFA0483-9F98-45B5-AE9E-FD3EE3DB206E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23149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14" y="457201"/>
            <a:ext cx="3194685" cy="1600197"/>
          </a:xfrm>
        </p:spPr>
        <p:txBody>
          <a:bodyPr anchor="b">
            <a:normAutofit/>
          </a:bodyPr>
          <a:lstStyle>
            <a:lvl1pPr>
              <a:defRPr sz="2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0050" y="990600"/>
            <a:ext cx="5014913" cy="4876800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14" y="2057399"/>
            <a:ext cx="3194685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300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6BFE9B-DE3E-4B69-9BC4-235E3D57679C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BE67E-4971-4305-AA80-9EB7C077C11B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04581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14" y="457200"/>
            <a:ext cx="3194685" cy="1600200"/>
          </a:xfrm>
        </p:spPr>
        <p:txBody>
          <a:bodyPr anchor="b">
            <a:normAutofit/>
          </a:bodyPr>
          <a:lstStyle>
            <a:lvl1pPr>
              <a:defRPr sz="2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0050" y="990600"/>
            <a:ext cx="5014913" cy="4876800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14" y="2057400"/>
            <a:ext cx="3194685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300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174157-CF10-4406-8402-A6AF19BA3D84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885782-12B3-44E8-8A81-5624F7C431D7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82985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966CF4-0627-4E70-BD24-303AF4968FCD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F2F70C-7DB3-4F82-BDDD-AC35699FCF14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26435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1" y="360362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7" y="360363"/>
            <a:ext cx="6284119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EEC4178-9D7F-4327-8BB0-639655C498A2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89204B-EC1E-4C8B-8DC9-EEB08CEAE1EE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79473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4530"/>
            <a:ext cx="7429500" cy="2387600"/>
          </a:xfrm>
        </p:spPr>
        <p:txBody>
          <a:bodyPr anchor="b">
            <a:normAutofit/>
          </a:bodyPr>
          <a:lstStyle>
            <a:lvl1pPr algn="ctr">
              <a:defRPr sz="487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9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1475" indent="0" algn="ctr">
              <a:buNone/>
              <a:defRPr sz="2275"/>
            </a:lvl2pPr>
            <a:lvl3pPr marL="742950" indent="0" algn="ctr">
              <a:buNone/>
              <a:defRPr sz="1950"/>
            </a:lvl3pPr>
            <a:lvl4pPr marL="1114425" indent="0" algn="ctr">
              <a:buNone/>
              <a:defRPr sz="1625"/>
            </a:lvl4pPr>
            <a:lvl5pPr marL="1485900" indent="0" algn="ctr">
              <a:buNone/>
              <a:defRPr sz="1625"/>
            </a:lvl5pPr>
            <a:lvl6pPr marL="1857375" indent="0" algn="ctr">
              <a:buNone/>
              <a:defRPr sz="1625"/>
            </a:lvl6pPr>
            <a:lvl7pPr marL="2228850" indent="0" algn="ctr">
              <a:buNone/>
              <a:defRPr sz="1625"/>
            </a:lvl7pPr>
            <a:lvl8pPr marL="2600325" indent="0" algn="ctr">
              <a:buNone/>
              <a:defRPr sz="1625"/>
            </a:lvl8pPr>
            <a:lvl9pPr marL="2971800" indent="0" algn="ctr">
              <a:buNone/>
              <a:defRPr sz="162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576D6D-0FCC-4D8C-AE73-B39DA311FC4C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53524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1F41D5-F3AA-434A-8306-DC62EAD8E80D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79766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8" y="1712423"/>
            <a:ext cx="8543925" cy="2851208"/>
          </a:xfrm>
        </p:spPr>
        <p:txBody>
          <a:bodyPr anchor="b">
            <a:normAutofit/>
          </a:bodyPr>
          <a:lstStyle>
            <a:lvl1pPr>
              <a:defRPr sz="4875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8" y="4552634"/>
            <a:ext cx="8543925" cy="1500187"/>
          </a:xfrm>
        </p:spPr>
        <p:txBody>
          <a:bodyPr anchor="t">
            <a:normAutofit/>
          </a:bodyPr>
          <a:lstStyle>
            <a:lvl1pPr marL="0" indent="0">
              <a:buNone/>
              <a:defRPr sz="19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CE011B-E153-4EA1-A29B-694EEB29C13F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71A29E-B6BD-42AC-8420-6C77711A39D5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982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00D8F-59B8-47DD-A27B-004B942C984B}" type="datetime1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7405-E102-44A9-8F5A-16081BA141C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1423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6666" y="1828801"/>
            <a:ext cx="421005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8801"/>
            <a:ext cx="421005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D4D523-75F8-43CC-A63A-19871C99782D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437AC1-C163-4628-9E1D-755FE5FCC6FC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49830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665" y="1681851"/>
            <a:ext cx="4189413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6665" y="2507551"/>
            <a:ext cx="4189413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851"/>
            <a:ext cx="421005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7551"/>
            <a:ext cx="421005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72426E-BF15-4D87-B523-4551A7D5E712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AE295F-3BF2-4DA3-85D3-27DF9E10714A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65356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F211CB-F2B3-4416-88FA-23AD106A2807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603A7B-E577-415A-99B2-884D0B003318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27065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90CECC9-6969-4536-BC68-1BE40DC2F422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401272" y="6557217"/>
            <a:ext cx="2228850" cy="365125"/>
          </a:xfrm>
        </p:spPr>
        <p:txBody>
          <a:bodyPr/>
          <a:lstStyle/>
          <a:p>
            <a:pPr>
              <a:defRPr/>
            </a:pPr>
            <a:fld id="{4AFA0483-9F98-45B5-AE9E-FD3EE3DB206E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53099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14" y="457201"/>
            <a:ext cx="3194685" cy="1600197"/>
          </a:xfrm>
        </p:spPr>
        <p:txBody>
          <a:bodyPr anchor="b">
            <a:normAutofit/>
          </a:bodyPr>
          <a:lstStyle>
            <a:lvl1pPr>
              <a:defRPr sz="2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0050" y="990600"/>
            <a:ext cx="5014913" cy="4876800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14" y="2057399"/>
            <a:ext cx="3194685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300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9EFDC1-AC79-4AAC-89D2-89925C03A7EE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BE67E-4971-4305-AA80-9EB7C077C11B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75229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14" y="457200"/>
            <a:ext cx="3194685" cy="1600200"/>
          </a:xfrm>
        </p:spPr>
        <p:txBody>
          <a:bodyPr anchor="b">
            <a:normAutofit/>
          </a:bodyPr>
          <a:lstStyle>
            <a:lvl1pPr>
              <a:defRPr sz="2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0050" y="990600"/>
            <a:ext cx="5014913" cy="4876800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14" y="2057400"/>
            <a:ext cx="3194685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300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8BDA07-B064-40F5-A773-DF2E0B25537C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885782-12B3-44E8-8A81-5624F7C431D7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2854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D6B535-2B2B-4E4D-B5AC-6F7C58B416FA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F2F70C-7DB3-4F82-BDDD-AC35699FCF14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1142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1" y="360362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7" y="360363"/>
            <a:ext cx="6284119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4DE39F-8BEA-41D7-B75D-F8C0743969B0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89204B-EC1E-4C8B-8DC9-EEB08CEAE1EE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62278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4530"/>
            <a:ext cx="7429500" cy="2387600"/>
          </a:xfrm>
        </p:spPr>
        <p:txBody>
          <a:bodyPr anchor="b">
            <a:normAutofit/>
          </a:bodyPr>
          <a:lstStyle>
            <a:lvl1pPr algn="ctr">
              <a:defRPr sz="487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9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1475" indent="0" algn="ctr">
              <a:buNone/>
              <a:defRPr sz="2275"/>
            </a:lvl2pPr>
            <a:lvl3pPr marL="742950" indent="0" algn="ctr">
              <a:buNone/>
              <a:defRPr sz="1950"/>
            </a:lvl3pPr>
            <a:lvl4pPr marL="1114425" indent="0" algn="ctr">
              <a:buNone/>
              <a:defRPr sz="1625"/>
            </a:lvl4pPr>
            <a:lvl5pPr marL="1485900" indent="0" algn="ctr">
              <a:buNone/>
              <a:defRPr sz="1625"/>
            </a:lvl5pPr>
            <a:lvl6pPr marL="1857375" indent="0" algn="ctr">
              <a:buNone/>
              <a:defRPr sz="1625"/>
            </a:lvl6pPr>
            <a:lvl7pPr marL="2228850" indent="0" algn="ctr">
              <a:buNone/>
              <a:defRPr sz="1625"/>
            </a:lvl7pPr>
            <a:lvl8pPr marL="2600325" indent="0" algn="ctr">
              <a:buNone/>
              <a:defRPr sz="1625"/>
            </a:lvl8pPr>
            <a:lvl9pPr marL="2971800" indent="0" algn="ctr">
              <a:buNone/>
              <a:defRPr sz="162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86FC8C-7B46-4773-9B76-8EFD8A54354E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99508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5BE86A-AA08-454E-9307-D1F58E7C5ABE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620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2" y="273059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8DF8F-CEC0-4352-9A6D-99493542B1A7}" type="datetime1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7405-E102-44A9-8F5A-16081BA141C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593367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8" y="1712423"/>
            <a:ext cx="8543925" cy="2851208"/>
          </a:xfrm>
        </p:spPr>
        <p:txBody>
          <a:bodyPr anchor="b">
            <a:normAutofit/>
          </a:bodyPr>
          <a:lstStyle>
            <a:lvl1pPr>
              <a:defRPr sz="4875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8" y="4552634"/>
            <a:ext cx="8543925" cy="1500187"/>
          </a:xfrm>
        </p:spPr>
        <p:txBody>
          <a:bodyPr anchor="t">
            <a:normAutofit/>
          </a:bodyPr>
          <a:lstStyle>
            <a:lvl1pPr marL="0" indent="0">
              <a:buNone/>
              <a:defRPr sz="19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583D3F-BF03-4D88-BA3F-4ECB944F6411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71A29E-B6BD-42AC-8420-6C77711A39D5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41923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6666" y="1828801"/>
            <a:ext cx="421005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8801"/>
            <a:ext cx="421005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D3C31E-9F98-4728-B382-62CF08918013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437AC1-C163-4628-9E1D-755FE5FCC6FC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10724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665" y="1681851"/>
            <a:ext cx="4189413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6665" y="2507551"/>
            <a:ext cx="4189413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851"/>
            <a:ext cx="421005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7551"/>
            <a:ext cx="421005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06B491-70CF-4CE9-957A-0063C6C1D363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AE295F-3BF2-4DA3-85D3-27DF9E10714A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42146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AD0149-E448-424F-A37E-B9D4AA58B6BA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603A7B-E577-415A-99B2-884D0B003318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79035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6613D55-C621-40C3-9A88-64B8B9983AF8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401272" y="6557217"/>
            <a:ext cx="2228850" cy="365125"/>
          </a:xfrm>
        </p:spPr>
        <p:txBody>
          <a:bodyPr/>
          <a:lstStyle/>
          <a:p>
            <a:pPr>
              <a:defRPr/>
            </a:pPr>
            <a:fld id="{4AFA0483-9F98-45B5-AE9E-FD3EE3DB206E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99391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14" y="457201"/>
            <a:ext cx="3194685" cy="1600197"/>
          </a:xfrm>
        </p:spPr>
        <p:txBody>
          <a:bodyPr anchor="b">
            <a:normAutofit/>
          </a:bodyPr>
          <a:lstStyle>
            <a:lvl1pPr>
              <a:defRPr sz="2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0050" y="990600"/>
            <a:ext cx="5014913" cy="4876800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14" y="2057399"/>
            <a:ext cx="3194685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300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4BA6C0-3A12-42AD-9AD2-BE13689A97BF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BE67E-4971-4305-AA80-9EB7C077C11B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91747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14" y="457200"/>
            <a:ext cx="3194685" cy="1600200"/>
          </a:xfrm>
        </p:spPr>
        <p:txBody>
          <a:bodyPr anchor="b">
            <a:normAutofit/>
          </a:bodyPr>
          <a:lstStyle>
            <a:lvl1pPr>
              <a:defRPr sz="26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0050" y="990600"/>
            <a:ext cx="5014913" cy="4876800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3514" y="2057400"/>
            <a:ext cx="3194685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300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32372A-B6ED-4909-962C-CF185AF7318D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885782-12B3-44E8-8A81-5624F7C431D7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59211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16A7AC-AF93-4DB1-B3D5-140BACEB37DE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F2F70C-7DB3-4F82-BDDD-AC35699FCF14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89400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1" y="360362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7" y="360363"/>
            <a:ext cx="6284119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9C72A2-5FFD-4841-A347-0E0CD2C08E14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89204B-EC1E-4C8B-8DC9-EEB08CEAE1EE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217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9434-AA4B-4596-9D80-FB0280601FE7}" type="datetime1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7405-E102-44A9-8F5A-16081BA141C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543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9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5B73C-9139-4195-B9C3-1D00372928CA}" type="datetime1">
              <a:rPr kumimoji="1" lang="ja-JP" altLang="en-US" smtClean="0"/>
              <a:t>2025/10/10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9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9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37405-E102-44A9-8F5A-16081BA141C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5404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6666" y="365760"/>
            <a:ext cx="8543925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666" y="1828801"/>
            <a:ext cx="8543925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9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2A975AE-9D75-4D6E-9FC8-19193FC6507F}" type="datetime1">
              <a:rPr lang="ja-JP" altLang="en-US" smtClean="0"/>
              <a:t>2025/10/10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9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1741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9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92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hf sldNum="0" hdr="0" ftr="0" dt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Wingdings 2" pitchFamily="18" charset="2"/>
        <a:buChar char="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0EAE7394-497D-4C94-B4D3-65785A3DF312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2025/10/10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2FF9850-F054-4083-A0D0-D07D82260390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72644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6666" y="365760"/>
            <a:ext cx="8543925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666" y="1828801"/>
            <a:ext cx="8543925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9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0883131-1098-4E1E-808E-69E29E5D008F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9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1741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9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427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hf sldNum="0" hdr="0" ftr="0" dt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Wingdings 2" pitchFamily="18" charset="2"/>
        <a:buChar char="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6666" y="365760"/>
            <a:ext cx="8543925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666" y="1828801"/>
            <a:ext cx="8543925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9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1ABBEC9-50A3-41FD-ADB3-09AF87647AE5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9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1741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9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0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hf sldNum="0" hdr="0" ftr="0" dt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Wingdings 2" pitchFamily="18" charset="2"/>
        <a:buChar char="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6666" y="365760"/>
            <a:ext cx="8543925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666" y="1828801"/>
            <a:ext cx="8543925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9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801EA6E-8F0C-4AAE-9E76-47740AF87967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9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1741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9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89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hf sldNum="0" hdr="0" ftr="0" dt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Wingdings 2" pitchFamily="18" charset="2"/>
        <a:buChar char="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6666" y="365760"/>
            <a:ext cx="8543925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666" y="1828801"/>
            <a:ext cx="8543925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9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AE38728-5CAD-49B0-86C5-BC73BAA741A8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9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1741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9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729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</p:sldLayoutIdLst>
  <p:hf sldNum="0" hdr="0" ftr="0" dt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Wingdings 2" pitchFamily="18" charset="2"/>
        <a:buChar char="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6666" y="365760"/>
            <a:ext cx="8543925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666" y="1828801"/>
            <a:ext cx="8543925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9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BD03BFD-5309-4976-8460-6C86A14E8DF8}" type="datetime1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2025/10/10</a:t>
            </a:fld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9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1741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9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448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hf sldNum="0" hdr="0" ftr="0" dt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Wingdings 2" pitchFamily="18" charset="2"/>
        <a:buChar char="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spcBef>
          <a:spcPct val="20000"/>
        </a:spcBef>
        <a:buFont typeface="Wingdings 2" pitchFamily="18" charset="2"/>
        <a:buChar char="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568624" y="5021263"/>
            <a:ext cx="678656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2400" dirty="0"/>
              <a:t>令和７年１０月１０日</a:t>
            </a:r>
          </a:p>
          <a:p>
            <a:pPr algn="ctr">
              <a:spcBef>
                <a:spcPct val="50000"/>
              </a:spcBef>
            </a:pPr>
            <a:r>
              <a:rPr lang="ja-JP" altLang="en-US" sz="2400" dirty="0"/>
              <a:t>社会･援護局 障害保健福祉部 企画課</a:t>
            </a:r>
          </a:p>
        </p:txBody>
      </p:sp>
      <p:pic>
        <p:nvPicPr>
          <p:cNvPr id="7" name="Picture 4" descr="C:\Users\SFNOD\Desktop\図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33099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スライド番号プレースホルダ 4"/>
          <p:cNvSpPr txBox="1">
            <a:spLocks/>
          </p:cNvSpPr>
          <p:nvPr/>
        </p:nvSpPr>
        <p:spPr>
          <a:xfrm>
            <a:off x="7251700" y="65087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9" name="テキスト ボックス 1"/>
          <p:cNvSpPr txBox="1"/>
          <p:nvPr/>
        </p:nvSpPr>
        <p:spPr>
          <a:xfrm>
            <a:off x="8220609" y="278368"/>
            <a:ext cx="1375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r>
              <a:rPr kumimoji="1" lang="ja-JP" altLang="en-US" dirty="0"/>
              <a:t>別添資料２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EC8BC235-6F63-FDA5-72BF-6689E754F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512" y="2276872"/>
            <a:ext cx="8928992" cy="1800225"/>
          </a:xfrm>
          <a:prstGeom prst="bevel">
            <a:avLst>
              <a:gd name="adj" fmla="val 5028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2800" dirty="0"/>
              <a:t>就労選択支援の創設等に係る</a:t>
            </a:r>
            <a:endParaRPr lang="en-US" altLang="ja-JP" sz="2800" dirty="0"/>
          </a:p>
          <a:p>
            <a:pPr algn="ctr"/>
            <a:r>
              <a:rPr lang="ja-JP" altLang="en-US" sz="2800" dirty="0"/>
              <a:t>新規エラーコード一覧（令和７年１１月審査対応）</a:t>
            </a:r>
          </a:p>
        </p:txBody>
      </p:sp>
    </p:spTree>
    <p:extLst>
      <p:ext uri="{BB962C8B-B14F-4D97-AF65-F5344CB8AC3E}">
        <p14:creationId xmlns:p14="http://schemas.microsoft.com/office/powerpoint/2010/main" val="3584042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295650" y="2730500"/>
            <a:ext cx="3314700" cy="13970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FFFF" mc:Ignorable="a14" a14:legacySpreadsheetColorIndex="65"/>
          </a:solidFill>
          <a:ln w="19050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miter lim="800000"/>
            <a:headEnd/>
            <a:tailEnd/>
          </a:ln>
        </p:spPr>
        <p:txBody>
          <a:bodyPr wrap="square" lIns="45720" tIns="27432" rIns="45720" bIns="27432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ja-JP" altLang="en-US" sz="2200" b="0" i="0" u="none" strike="noStrike" baseline="0">
                <a:solidFill>
                  <a:srgbClr val="000000"/>
                </a:solidFill>
                <a:latin typeface="ＭＳ Ｐゴシック"/>
                <a:ea typeface="ＭＳ Ｐゴシック"/>
              </a:rPr>
              <a:t>このページは空白です。</a:t>
            </a:r>
          </a:p>
        </p:txBody>
      </p:sp>
    </p:spTree>
    <p:extLst>
      <p:ext uri="{BB962C8B-B14F-4D97-AF65-F5344CB8AC3E}">
        <p14:creationId xmlns:p14="http://schemas.microsoft.com/office/powerpoint/2010/main" val="2992840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AutoShape 2"/>
          <p:cNvSpPr>
            <a:spLocks noChangeArrowheads="1"/>
          </p:cNvSpPr>
          <p:nvPr/>
        </p:nvSpPr>
        <p:spPr bwMode="auto">
          <a:xfrm>
            <a:off x="249238" y="935038"/>
            <a:ext cx="9383712" cy="55800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39" name="角丸四角形 38"/>
          <p:cNvSpPr/>
          <p:nvPr/>
        </p:nvSpPr>
        <p:spPr>
          <a:xfrm>
            <a:off x="200472" y="620713"/>
            <a:ext cx="6251426" cy="338137"/>
          </a:xfrm>
          <a:prstGeom prst="roundRect">
            <a:avLst/>
          </a:prstGeom>
          <a:solidFill>
            <a:srgbClr val="CCFFCC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600" dirty="0">
                <a:solidFill>
                  <a:prstClr val="black"/>
                </a:solidFill>
              </a:rPr>
              <a:t>（１）就労選択支援の創設等</a:t>
            </a:r>
            <a:r>
              <a:rPr lang="ja-JP" altLang="en-US" sz="1600" dirty="0">
                <a:solidFill>
                  <a:schemeClr val="tx1"/>
                </a:solidFill>
              </a:rPr>
              <a:t>に係る</a:t>
            </a:r>
            <a:r>
              <a:rPr lang="ja-JP" altLang="en-US" sz="1600" dirty="0">
                <a:solidFill>
                  <a:prstClr val="black"/>
                </a:solidFill>
              </a:rPr>
              <a:t>新規エラーコード一覧</a:t>
            </a:r>
          </a:p>
        </p:txBody>
      </p:sp>
      <p:sp>
        <p:nvSpPr>
          <p:cNvPr id="40" name="テキスト ボックス 39"/>
          <p:cNvSpPr txBox="1">
            <a:spLocks noChangeArrowheads="1"/>
          </p:cNvSpPr>
          <p:nvPr/>
        </p:nvSpPr>
        <p:spPr bwMode="auto">
          <a:xfrm>
            <a:off x="257175" y="981075"/>
            <a:ext cx="93757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buFontTx/>
              <a:buNone/>
              <a:defRPr/>
            </a:pPr>
            <a:r>
              <a:rPr lang="ja-JP" altLang="en-US" sz="1400" dirty="0">
                <a:solidFill>
                  <a:prstClr val="black"/>
                </a:solidFill>
              </a:rPr>
              <a:t>○</a:t>
            </a:r>
            <a:r>
              <a:rPr lang="ja-JP" altLang="en-US" sz="1400" dirty="0">
                <a:solidFill>
                  <a:prstClr val="black"/>
                </a:solidFill>
                <a:latin typeface="ＭＳ Ｐゴシック"/>
              </a:rPr>
              <a:t> 就労選択支援の創設</a:t>
            </a:r>
            <a:r>
              <a:rPr lang="ja-JP" altLang="en-US" sz="1400" dirty="0">
                <a:latin typeface="ＭＳ Ｐゴシック"/>
              </a:rPr>
              <a:t>等に伴い、令和７年１１月審査より追加となるエラーコードの一覧</a:t>
            </a:r>
            <a:r>
              <a:rPr lang="ja-JP" altLang="en-US" sz="1400" dirty="0">
                <a:latin typeface="ＭＳ Ｐゴシック"/>
                <a:ea typeface="ＭＳ Ｐゴシック"/>
              </a:rPr>
              <a:t>を以下に示す。</a:t>
            </a:r>
            <a:endParaRPr lang="en-US" altLang="ja-JP" sz="1400" dirty="0">
              <a:latin typeface="ＭＳ Ｐゴシック"/>
              <a:ea typeface="ＭＳ Ｐゴシック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71450" y="115888"/>
            <a:ext cx="9534525" cy="361950"/>
          </a:xfrm>
          <a:prstGeom prst="rect">
            <a:avLst/>
          </a:prstGeom>
          <a:gradFill flip="none" rotWithShape="1">
            <a:gsLst>
              <a:gs pos="29000">
                <a:schemeClr val="bg1"/>
              </a:gs>
              <a:gs pos="1000">
                <a:schemeClr val="accent1"/>
              </a:gs>
              <a:gs pos="100000">
                <a:schemeClr val="bg1"/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95764" tIns="47883" rIns="95764" bIns="47883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>
              <a:buFontTx/>
              <a:buNone/>
              <a:defRPr/>
            </a:pPr>
            <a:r>
              <a:rPr lang="ja-JP" altLang="en-US" sz="1600" b="1" dirty="0">
                <a:latin typeface="+mn-ea"/>
              </a:rPr>
              <a:t>就労選択支援の創設等に係る新規エラーコード一覧</a:t>
            </a: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40266426-7D53-F353-BE51-655A9EAF87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694816"/>
              </p:ext>
            </p:extLst>
          </p:nvPr>
        </p:nvGraphicFramePr>
        <p:xfrm>
          <a:off x="416496" y="1340768"/>
          <a:ext cx="8928992" cy="492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315">
                  <a:extLst>
                    <a:ext uri="{9D8B030D-6E8A-4147-A177-3AD203B41FA5}">
                      <a16:colId xmlns:a16="http://schemas.microsoft.com/office/drawing/2014/main" val="1652678348"/>
                    </a:ext>
                  </a:extLst>
                </a:gridCol>
                <a:gridCol w="557827">
                  <a:extLst>
                    <a:ext uri="{9D8B030D-6E8A-4147-A177-3AD203B41FA5}">
                      <a16:colId xmlns:a16="http://schemas.microsoft.com/office/drawing/2014/main" val="3316743112"/>
                    </a:ext>
                  </a:extLst>
                </a:gridCol>
                <a:gridCol w="8060850">
                  <a:extLst>
                    <a:ext uri="{9D8B030D-6E8A-4147-A177-3AD203B41FA5}">
                      <a16:colId xmlns:a16="http://schemas.microsoft.com/office/drawing/2014/main" val="450510939"/>
                    </a:ext>
                  </a:extLst>
                </a:gridCol>
              </a:tblGrid>
              <a:tr h="432084">
                <a:tc>
                  <a:txBody>
                    <a:bodyPr/>
                    <a:lstStyle/>
                    <a:p>
                      <a:pPr marL="0" algn="ctr" defTabSz="742950" rtl="0" eaLnBrk="1" latinLnBrk="0" hangingPunct="1"/>
                      <a:r>
                        <a:rPr kumimoji="1" lang="en-US" altLang="ja-JP" sz="1000" kern="1200" dirty="0"/>
                        <a:t>No</a:t>
                      </a:r>
                      <a:endParaRPr kumimoji="1" lang="ja-JP" altLang="en-US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302" marR="74302" marT="37151" marB="37151" anchor="ctr"/>
                </a:tc>
                <a:tc>
                  <a:txBody>
                    <a:bodyPr/>
                    <a:lstStyle/>
                    <a:p>
                      <a:pPr marL="0" algn="ctr" defTabSz="742950" rtl="0" eaLnBrk="1" latinLnBrk="0" hangingPunct="1"/>
                      <a:r>
                        <a:rPr kumimoji="1" lang="ja-JP" altLang="en-US" sz="1000" kern="1200" dirty="0"/>
                        <a:t>エラー</a:t>
                      </a:r>
                      <a:endParaRPr kumimoji="1" lang="en-US" altLang="ja-JP" sz="1000" kern="1200" dirty="0"/>
                    </a:p>
                    <a:p>
                      <a:pPr marL="0" algn="ctr" defTabSz="742950" rtl="0" eaLnBrk="1" latinLnBrk="0" hangingPunct="1"/>
                      <a:r>
                        <a:rPr kumimoji="1" lang="ja-JP" altLang="en-US" sz="1000" kern="1200" dirty="0"/>
                        <a:t>コード</a:t>
                      </a:r>
                      <a:endParaRPr kumimoji="1" lang="en-US" altLang="ja-JP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302" marR="74302" marT="37151" marB="37151" anchor="ctr"/>
                </a:tc>
                <a:tc>
                  <a:txBody>
                    <a:bodyPr/>
                    <a:lstStyle/>
                    <a:p>
                      <a:pPr marL="0" algn="ctr" defTabSz="742950" rtl="0" eaLnBrk="1" latinLnBrk="0" hangingPunct="1"/>
                      <a:r>
                        <a:rPr kumimoji="1" lang="ja-JP" altLang="en-US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エラーメッセージ</a:t>
                      </a:r>
                      <a:endParaRPr kumimoji="1" lang="en-US" altLang="ja-JP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302" marR="74302" marT="37151" marB="37151" anchor="ctr"/>
                </a:tc>
                <a:extLst>
                  <a:ext uri="{0D108BD9-81ED-4DB2-BD59-A6C34878D82A}">
                    <a16:rowId xmlns:a16="http://schemas.microsoft.com/office/drawing/2014/main" val="1489050157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Ｅ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Ｒ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※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受付：（就労選択支援）福祉専門職員配置等加算の「回数」の合計が基本報酬の「回数」の合計を超えています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58069196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Ｅ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Ｒ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※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受付：（就労選択支援）視覚・聴覚言語障害者支援体制加算の「回数」の合計が基本報酬の「回数」の合計を超えています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47101901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Ｅ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Ｒ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※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受付：（就労選択支援）食事提供体制加算の「回数」の合計が基本報酬の「回数」の合計を超えています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6711088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Ｅ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Ｒ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※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受付：（就労選択支援）医療連携体制加算の「回数」の合計が基本報酬の「回数」の合計を超えています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05185222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Ｅ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Ｒ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※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受付：（就労選択支援）在宅時生活支援サービス加算の「回数」の合計が基本報酬の「回数」の合計を超えています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257969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Ｅ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Ｒ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※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受付：（就労選択支援）高次脳機能障害者支援体制加算の「回数」の合計が基本報酬の「回数」の合計を超えています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23449577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Ｅ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Ｌ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受付：（就労選択支援）「サービス提供年月」が２０２５年９月以前のため受付できません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44439222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Ｅ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Ｍ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受付：（就労選択支援）請求明細書のサービス開始日等の「開始年月日」が２０２５年９月以前の請求は受付できません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7631710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ＰＤ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※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受付：（就労選択支援）事業所台帳の「特定事業所集中減算の有無」が「有り」の場合に、特定事業所集中減算が算定されていません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6862649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ＰＤ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※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受付：（就労選択支援）特定事業所集中減算の「回数」の合計が、基本報酬の「回数」の合計未満です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8862510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ＰＤ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※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受付：事業所台帳の「地域移行等意向確認体制未整備減算の有無」が「有り」の場合に、地域移行等意向確認体制未整備減算が算定されていません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568893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ＰＤ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※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受付：地域移行等意向確認体制未整備減算の「回数」の合計が、基本報酬の「回数」の合計未満です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86445958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ＰＺ</a:t>
                      </a:r>
                      <a:r>
                        <a:rPr lang="en-US" altLang="ja-JP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10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▲支給量：同じ日付に他の就労選択支援の提供実績が存在しています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66299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ＰＺ</a:t>
                      </a:r>
                      <a:r>
                        <a:rPr lang="en-US" altLang="ja-JP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11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※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支給量：就労選択支援サービスにおける請求明細書の基本報酬の「回数」の合計が実績記録票の明細の合計を超えています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86392141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ＰＺ</a:t>
                      </a:r>
                      <a:r>
                        <a:rPr lang="en-US" altLang="ja-JP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12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▲支給量：他の就労選択支援と実績記録票のサービス提供時間が重複しています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65751180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ＰＺ</a:t>
                      </a:r>
                      <a:r>
                        <a:rPr lang="en-US" altLang="ja-JP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13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※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支給量：（就労選択支援）請求明細書の欠席時対応加算の「回数」の合計が実績記録票の欠席時対応加算の算定回数を超えています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9432749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ＰＺ</a:t>
                      </a:r>
                      <a:r>
                        <a:rPr lang="en-US" altLang="ja-JP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14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※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支給量：（就労選択支援）請求明細書の送迎加算の「回数」の合計が実績記録票の提供実績の合計の「実績　送迎加算（回）」を超えています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3900066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ＰＺ</a:t>
                      </a:r>
                      <a:r>
                        <a:rPr lang="en-US" altLang="ja-JP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15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※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支給量：（就労選択支援）請求明細書の食事提供加算の「回数」の合計が実績記録票の提供実績の合計の「食事提供加算（回）」を超えています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08116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0827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AutoShape 2"/>
          <p:cNvSpPr>
            <a:spLocks noChangeArrowheads="1"/>
          </p:cNvSpPr>
          <p:nvPr/>
        </p:nvSpPr>
        <p:spPr bwMode="auto">
          <a:xfrm>
            <a:off x="249238" y="935038"/>
            <a:ext cx="9383712" cy="55800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71450" y="115888"/>
            <a:ext cx="9534525" cy="361950"/>
          </a:xfrm>
          <a:prstGeom prst="rect">
            <a:avLst/>
          </a:prstGeom>
          <a:gradFill flip="none" rotWithShape="1">
            <a:gsLst>
              <a:gs pos="29000">
                <a:schemeClr val="bg1"/>
              </a:gs>
              <a:gs pos="1000">
                <a:schemeClr val="accent1"/>
              </a:gs>
              <a:gs pos="100000">
                <a:schemeClr val="bg1"/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95764" tIns="47883" rIns="95764" bIns="47883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>
              <a:buFontTx/>
              <a:buNone/>
              <a:defRPr/>
            </a:pPr>
            <a:r>
              <a:rPr lang="ja-JP" altLang="en-US" sz="1600" b="1" dirty="0">
                <a:latin typeface="+mn-ea"/>
              </a:rPr>
              <a:t>就労選択支援の創設等に係る新規エラーコード一覧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1754936E-10EF-CC51-C8B8-8DF43E7D53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163268"/>
              </p:ext>
            </p:extLst>
          </p:nvPr>
        </p:nvGraphicFramePr>
        <p:xfrm>
          <a:off x="416496" y="1317958"/>
          <a:ext cx="8928992" cy="1678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315">
                  <a:extLst>
                    <a:ext uri="{9D8B030D-6E8A-4147-A177-3AD203B41FA5}">
                      <a16:colId xmlns:a16="http://schemas.microsoft.com/office/drawing/2014/main" val="1652678348"/>
                    </a:ext>
                  </a:extLst>
                </a:gridCol>
                <a:gridCol w="557827">
                  <a:extLst>
                    <a:ext uri="{9D8B030D-6E8A-4147-A177-3AD203B41FA5}">
                      <a16:colId xmlns:a16="http://schemas.microsoft.com/office/drawing/2014/main" val="3316743112"/>
                    </a:ext>
                  </a:extLst>
                </a:gridCol>
                <a:gridCol w="8060850">
                  <a:extLst>
                    <a:ext uri="{9D8B030D-6E8A-4147-A177-3AD203B41FA5}">
                      <a16:colId xmlns:a16="http://schemas.microsoft.com/office/drawing/2014/main" val="450510939"/>
                    </a:ext>
                  </a:extLst>
                </a:gridCol>
              </a:tblGrid>
              <a:tr h="432084">
                <a:tc>
                  <a:txBody>
                    <a:bodyPr/>
                    <a:lstStyle/>
                    <a:p>
                      <a:pPr marL="0" algn="ctr" defTabSz="742950" rtl="0" eaLnBrk="1" latinLnBrk="0" hangingPunct="1"/>
                      <a:r>
                        <a:rPr kumimoji="1" lang="en-US" altLang="ja-JP" sz="1000" kern="1200" dirty="0"/>
                        <a:t>No</a:t>
                      </a:r>
                      <a:endParaRPr kumimoji="1" lang="ja-JP" altLang="en-US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302" marR="74302" marT="37151" marB="37151" anchor="ctr"/>
                </a:tc>
                <a:tc>
                  <a:txBody>
                    <a:bodyPr/>
                    <a:lstStyle/>
                    <a:p>
                      <a:pPr marL="0" algn="ctr" defTabSz="742950" rtl="0" eaLnBrk="1" latinLnBrk="0" hangingPunct="1"/>
                      <a:r>
                        <a:rPr kumimoji="1" lang="ja-JP" altLang="en-US" sz="1000" kern="1200" dirty="0"/>
                        <a:t>エラー</a:t>
                      </a:r>
                      <a:endParaRPr kumimoji="1" lang="en-US" altLang="ja-JP" sz="1000" kern="1200" dirty="0"/>
                    </a:p>
                    <a:p>
                      <a:pPr marL="0" algn="ctr" defTabSz="742950" rtl="0" eaLnBrk="1" latinLnBrk="0" hangingPunct="1"/>
                      <a:r>
                        <a:rPr kumimoji="1" lang="ja-JP" altLang="en-US" sz="1000" kern="1200" dirty="0"/>
                        <a:t>コード</a:t>
                      </a:r>
                      <a:endParaRPr kumimoji="1" lang="en-US" altLang="ja-JP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302" marR="74302" marT="37151" marB="37151" anchor="ctr"/>
                </a:tc>
                <a:tc>
                  <a:txBody>
                    <a:bodyPr/>
                    <a:lstStyle/>
                    <a:p>
                      <a:pPr marL="0" algn="ctr" defTabSz="742950" rtl="0" eaLnBrk="1" latinLnBrk="0" hangingPunct="1"/>
                      <a:r>
                        <a:rPr kumimoji="1" lang="ja-JP" altLang="en-US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エラーメッセージ</a:t>
                      </a:r>
                      <a:endParaRPr kumimoji="1" lang="en-US" altLang="ja-JP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4302" marR="74302" marT="37151" marB="37151" anchor="ctr"/>
                </a:tc>
                <a:extLst>
                  <a:ext uri="{0D108BD9-81ED-4DB2-BD59-A6C34878D82A}">
                    <a16:rowId xmlns:a16="http://schemas.microsoft.com/office/drawing/2014/main" val="1489050157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ＰＺ</a:t>
                      </a:r>
                      <a:r>
                        <a:rPr lang="en-US" altLang="ja-JP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16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※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支給量：（就労選択支援）請求明細書の医療連携体制加算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Ⅰ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の「回数」の合計が実績記録票の医療連携体制加算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Ⅰ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の算定回数を超えています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47101901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ＰＺ</a:t>
                      </a:r>
                      <a:r>
                        <a:rPr lang="en-US" altLang="ja-JP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17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※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支給量：（就労選択支援）請求明細書の医療連携体制加算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Ⅱ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の「回数」の合計が実績記録票の医療連携体制加算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Ⅱ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の算定回数を超えています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6711088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ＰＺ</a:t>
                      </a:r>
                      <a:r>
                        <a:rPr lang="en-US" altLang="ja-JP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18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※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支給量：（就労選択支援）請求明細書の医療連携体制加算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Ⅲ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の「回数」の合計が実績記録票の医療連携体制加算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Ⅲ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の算定回数を超えています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05185222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ＰＺ</a:t>
                      </a:r>
                      <a:r>
                        <a:rPr lang="en-US" altLang="ja-JP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19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※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支給量：（就労選択支援）請求明細書の医療連携体制加算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Ⅳ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の「回数」の合計が実績記録票の医療連携体制加算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Ⅳ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の算定回数を超えています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257969"/>
                  </a:ext>
                </a:extLst>
              </a:tr>
              <a:tr h="24938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ＰＺ</a:t>
                      </a:r>
                      <a:r>
                        <a:rPr lang="en-US" altLang="ja-JP" sz="900" b="0" i="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20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※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支給量：（就労選択支援）請求明細書の医療連携体制加算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Ⅵ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の「回数」の合計が実績記録票の医療連携体制加算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Ⅵ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の算定回数を超えています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23449577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725D6D4-11A5-D919-9A4B-370234EBD0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504" y="3284984"/>
            <a:ext cx="898671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buFontTx/>
              <a:buNone/>
              <a:defRPr/>
            </a:pPr>
            <a:r>
              <a:rPr lang="ja-JP" altLang="en-US" sz="1000" dirty="0">
                <a:solidFill>
                  <a:prstClr val="black"/>
                </a:solidFill>
                <a:latin typeface="ＭＳ Ｐゴシック"/>
              </a:rPr>
              <a:t>（注）</a:t>
            </a:r>
            <a:r>
              <a:rPr lang="en-US" altLang="ja-JP" sz="1000" dirty="0">
                <a:solidFill>
                  <a:prstClr val="black"/>
                </a:solidFill>
                <a:latin typeface="ＭＳ Ｐゴシック"/>
              </a:rPr>
              <a:t>No.11</a:t>
            </a:r>
            <a:r>
              <a:rPr lang="ja-JP" altLang="en-US" sz="1000" dirty="0">
                <a:solidFill>
                  <a:prstClr val="black"/>
                </a:solidFill>
                <a:latin typeface="ＭＳ Ｐゴシック"/>
              </a:rPr>
              <a:t>及び</a:t>
            </a:r>
            <a:r>
              <a:rPr lang="en-US" altLang="ja-JP" sz="1000" dirty="0">
                <a:solidFill>
                  <a:prstClr val="black"/>
                </a:solidFill>
                <a:latin typeface="ＭＳ Ｐゴシック"/>
              </a:rPr>
              <a:t>No.12</a:t>
            </a:r>
            <a:r>
              <a:rPr lang="ja-JP" altLang="en-US" sz="1000" dirty="0">
                <a:solidFill>
                  <a:prstClr val="black"/>
                </a:solidFill>
                <a:latin typeface="ＭＳ Ｐゴシック"/>
              </a:rPr>
              <a:t>については、施設入所支援において令和８年４月以降から適用される減算であるため、</a:t>
            </a:r>
            <a:endParaRPr lang="en-US" altLang="ja-JP" sz="1000" dirty="0">
              <a:solidFill>
                <a:prstClr val="black"/>
              </a:solidFill>
              <a:latin typeface="ＭＳ Ｐゴシック"/>
            </a:endParaRPr>
          </a:p>
          <a:p>
            <a:pPr>
              <a:buNone/>
              <a:defRPr/>
            </a:pPr>
            <a:r>
              <a:rPr lang="ja-JP" altLang="en-US" sz="1000" dirty="0">
                <a:solidFill>
                  <a:prstClr val="black"/>
                </a:solidFill>
                <a:latin typeface="ＭＳ Ｐゴシック"/>
              </a:rPr>
              <a:t>　　　令和８年５月審査分（令和８年４月サービス提供分）より、審査チェックを実施いたします。</a:t>
            </a:r>
          </a:p>
        </p:txBody>
      </p:sp>
    </p:spTree>
    <p:extLst>
      <p:ext uri="{BB962C8B-B14F-4D97-AF65-F5344CB8AC3E}">
        <p14:creationId xmlns:p14="http://schemas.microsoft.com/office/powerpoint/2010/main" val="2717676545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noFill/>
        <a:ln w="28575">
          <a:solidFill>
            <a:srgbClr val="000000"/>
          </a:solidFill>
          <a:prstDash val="sysDot"/>
          <a:round/>
          <a:headEnd/>
          <a:tailEnd type="triangle" w="med" len="med"/>
        </a:ln>
        <a:extLst>
          <a:ext uri="{909E8E84-426E-40DD-AFC4-6F175D3DCCD1}">
            <a14:hiddenFill xmlns:a14="http://schemas.microsoft.com/office/drawing/2010/main">
              <a:noFill/>
            </a14:hiddenFill>
          </a:ext>
        </a:extLst>
      </a:spPr>
      <a:bodyPr/>
      <a:lstStyle/>
    </a:lnDef>
  </a:objectDefaults>
  <a:extraClrSchemeLst/>
</a:theme>
</file>

<file path=ppt/theme/theme5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noFill/>
        <a:ln w="28575">
          <a:solidFill>
            <a:srgbClr val="000000"/>
          </a:solidFill>
          <a:prstDash val="sysDot"/>
          <a:round/>
          <a:headEnd/>
          <a:tailEnd type="triangle" w="med" len="med"/>
        </a:ln>
        <a:extLst>
          <a:ext uri="{909E8E84-426E-40DD-AFC4-6F175D3DCCD1}">
            <a14:hiddenFill xmlns:a14="http://schemas.microsoft.com/office/drawing/2010/main">
              <a:noFill/>
            </a14:hiddenFill>
          </a:ext>
        </a:extLst>
      </a:spPr>
      <a:bodyPr/>
      <a:lstStyle/>
    </a:lnDef>
  </a:objectDefaults>
  <a:extraClrSchemeLst/>
</a:theme>
</file>

<file path=ppt/theme/theme6.xml><?xml version="1.0" encoding="utf-8"?>
<a:theme xmlns:a="http://schemas.openxmlformats.org/drawingml/2006/main" name="3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4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5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3dbbe5-076b-4606-a03b-9598f5f2f35a" xsi:nil="true"/>
    <lcf76f155ced4ddcb4097134ff3c332f xmlns="aaa61bf8-128b-46c9-8f3f-a127b2440d3d">
      <Terms xmlns="http://schemas.microsoft.com/office/infopath/2007/PartnerControls"/>
    </lcf76f155ced4ddcb4097134ff3c332f>
    <Owner xmlns="aaa61bf8-128b-46c9-8f3f-a127b2440d3d">
      <UserInfo>
        <DisplayName/>
        <AccountId xsi:nil="true"/>
        <AccountType/>
      </UserInfo>
    </Own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55487F8E31019458B1FD5AA377145A3" ma:contentTypeVersion="15" ma:contentTypeDescription="新しいドキュメントを作成します。" ma:contentTypeScope="" ma:versionID="274cf99c7448ab072621acdc9702f076">
  <xsd:schema xmlns:xsd="http://www.w3.org/2001/XMLSchema" xmlns:xs="http://www.w3.org/2001/XMLSchema" xmlns:p="http://schemas.microsoft.com/office/2006/metadata/properties" xmlns:ns2="aaa61bf8-128b-46c9-8f3f-a127b2440d3d" xmlns:ns3="263dbbe5-076b-4606-a03b-9598f5f2f35a" targetNamespace="http://schemas.microsoft.com/office/2006/metadata/properties" ma:root="true" ma:fieldsID="3db466f3948f72a64a3165f98276f448" ns2:_="" ns3:_="">
    <xsd:import namespace="aaa61bf8-128b-46c9-8f3f-a127b2440d3d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a61bf8-128b-46c9-8f3f-a127b2440d3d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a1c59fcf-95d0-49d2-921b-a02ac23f7a20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E4C397-ED91-4AB2-AAE3-96EB5DEEFBA5}">
  <ds:schemaRefs>
    <ds:schemaRef ds:uri="http://schemas.microsoft.com/office/2006/metadata/properties"/>
    <ds:schemaRef ds:uri="http://schemas.microsoft.com/office/infopath/2007/PartnerControls"/>
    <ds:schemaRef ds:uri="263dbbe5-076b-4606-a03b-9598f5f2f35a"/>
    <ds:schemaRef ds:uri="aaa61bf8-128b-46c9-8f3f-a127b2440d3d"/>
  </ds:schemaRefs>
</ds:datastoreItem>
</file>

<file path=customXml/itemProps2.xml><?xml version="1.0" encoding="utf-8"?>
<ds:datastoreItem xmlns:ds="http://schemas.openxmlformats.org/officeDocument/2006/customXml" ds:itemID="{F4C4EB3D-38DB-40AD-91A7-A8644B520DA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1B3AD8A-918A-42F3-89CC-EDBA0A09B2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aa61bf8-128b-46c9-8f3f-a127b2440d3d"/>
    <ds:schemaRef ds:uri="263dbbe5-076b-4606-a03b-9598f5f2f3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1493</TotalTime>
  <Words>975</Words>
  <Application>Microsoft Office PowerPoint</Application>
  <PresentationFormat>A4 210 x 297 mm</PresentationFormat>
  <Paragraphs>91</Paragraphs>
  <Slides>4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8</vt:i4>
      </vt:variant>
      <vt:variant>
        <vt:lpstr>スライド タイトル</vt:lpstr>
      </vt:variant>
      <vt:variant>
        <vt:i4>4</vt:i4>
      </vt:variant>
    </vt:vector>
  </HeadingPairs>
  <TitlesOfParts>
    <vt:vector size="17" baseType="lpstr">
      <vt:lpstr>ＭＳ Ｐゴシック</vt:lpstr>
      <vt:lpstr>Arial</vt:lpstr>
      <vt:lpstr>Calibri</vt:lpstr>
      <vt:lpstr>Calibri Light</vt:lpstr>
      <vt:lpstr>Wingdings 2</vt:lpstr>
      <vt:lpstr>デザインの設定</vt:lpstr>
      <vt:lpstr>HDOfficeLightV0</vt:lpstr>
      <vt:lpstr>Office テーマ</vt:lpstr>
      <vt:lpstr>1_HDOfficeLightV0</vt:lpstr>
      <vt:lpstr>2_HDOfficeLightV0</vt:lpstr>
      <vt:lpstr>3_HDOfficeLightV0</vt:lpstr>
      <vt:lpstr>4_HDOfficeLightV0</vt:lpstr>
      <vt:lpstr>5_HDOfficeLightV0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小林 樹(kobayashi-tatsuki.zj5)</cp:lastModifiedBy>
  <cp:revision>51</cp:revision>
  <cp:lastPrinted>2024-05-28T04:49:45Z</cp:lastPrinted>
  <dcterms:modified xsi:type="dcterms:W3CDTF">2025-10-10T02:38:21Z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0x010100C55487F8E31019458B1FD5AA377145A3</vt:lpwstr>
  </property>
  <property fmtid="{D5CDD505-2E9C-101B-9397-08002B2CF9AE}" pid="3" name="MediaServiceImageTags">
    <vt:lpwstr/>
  </property>
</Properties>
</file>