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theme/theme3.xml" ContentType="application/vnd.openxmlformats-officedocument.theme+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theme/theme4.xml" ContentType="application/vnd.openxmlformats-officedocument.theme+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theme/theme5.xml" ContentType="application/vnd.openxmlformats-officedocument.theme+xml"/>
  <Override PartName="/ppt/slideLayouts/slideLayout56.xml" ContentType="application/vnd.openxmlformats-officedocument.presentationml.slideLayout+xml"/>
  <Override PartName="/ppt/slideLayouts/slideLayout57.xml" ContentType="application/vnd.openxmlformats-officedocument.presentationml.slideLayout+xml"/>
  <Override PartName="/ppt/slideLayouts/slideLayout58.xml" ContentType="application/vnd.openxmlformats-officedocument.presentationml.slideLayout+xml"/>
  <Override PartName="/ppt/slideLayouts/slideLayout59.xml" ContentType="application/vnd.openxmlformats-officedocument.presentationml.slideLayout+xml"/>
  <Override PartName="/ppt/slideLayouts/slideLayout60.xml" ContentType="application/vnd.openxmlformats-officedocument.presentationml.slideLayout+xml"/>
  <Override PartName="/ppt/slideLayouts/slideLayout61.xml" ContentType="application/vnd.openxmlformats-officedocument.presentationml.slideLayout+xml"/>
  <Override PartName="/ppt/slideLayouts/slideLayout62.xml" ContentType="application/vnd.openxmlformats-officedocument.presentationml.slideLayout+xml"/>
  <Override PartName="/ppt/slideLayouts/slideLayout63.xml" ContentType="application/vnd.openxmlformats-officedocument.presentationml.slideLayout+xml"/>
  <Override PartName="/ppt/slideLayouts/slideLayout64.xml" ContentType="application/vnd.openxmlformats-officedocument.presentationml.slideLayout+xml"/>
  <Override PartName="/ppt/slideLayouts/slideLayout65.xml" ContentType="application/vnd.openxmlformats-officedocument.presentationml.slideLayout+xml"/>
  <Override PartName="/ppt/slideLayouts/slideLayout66.xml" ContentType="application/vnd.openxmlformats-officedocument.presentationml.slideLayout+xml"/>
  <Override PartName="/ppt/slideLayouts/slideLayout67.xml" ContentType="application/vnd.openxmlformats-officedocument.presentationml.slideLayout+xml"/>
  <Override PartName="/ppt/theme/theme6.xml" ContentType="application/vnd.openxmlformats-officedocument.theme+xml"/>
  <Override PartName="/ppt/slideLayouts/slideLayout68.xml" ContentType="application/vnd.openxmlformats-officedocument.presentationml.slideLayout+xml"/>
  <Override PartName="/ppt/slideLayouts/slideLayout69.xml" ContentType="application/vnd.openxmlformats-officedocument.presentationml.slideLayout+xml"/>
  <Override PartName="/ppt/slideLayouts/slideLayout70.xml" ContentType="application/vnd.openxmlformats-officedocument.presentationml.slideLayout+xml"/>
  <Override PartName="/ppt/slideLayouts/slideLayout71.xml" ContentType="application/vnd.openxmlformats-officedocument.presentationml.slideLayout+xml"/>
  <Override PartName="/ppt/slideLayouts/slideLayout72.xml" ContentType="application/vnd.openxmlformats-officedocument.presentationml.slideLayout+xml"/>
  <Override PartName="/ppt/slideLayouts/slideLayout73.xml" ContentType="application/vnd.openxmlformats-officedocument.presentationml.slideLayout+xml"/>
  <Override PartName="/ppt/slideLayouts/slideLayout74.xml" ContentType="application/vnd.openxmlformats-officedocument.presentationml.slideLayout+xml"/>
  <Override PartName="/ppt/slideLayouts/slideLayout75.xml" ContentType="application/vnd.openxmlformats-officedocument.presentationml.slideLayout+xml"/>
  <Override PartName="/ppt/slideLayouts/slideLayout76.xml" ContentType="application/vnd.openxmlformats-officedocument.presentationml.slideLayout+xml"/>
  <Override PartName="/ppt/slideLayouts/slideLayout77.xml" ContentType="application/vnd.openxmlformats-officedocument.presentationml.slideLayout+xml"/>
  <Override PartName="/ppt/slideLayouts/slideLayout78.xml" ContentType="application/vnd.openxmlformats-officedocument.presentationml.slideLayout+xml"/>
  <Override PartName="/ppt/theme/theme7.xml" ContentType="application/vnd.openxmlformats-officedocument.theme+xml"/>
  <Override PartName="/ppt/theme/theme8.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33" r:id="rId4"/>
    <p:sldMasterId id="2147483745" r:id="rId5"/>
    <p:sldMasterId id="2147483757" r:id="rId6"/>
    <p:sldMasterId id="2147483793" r:id="rId7"/>
    <p:sldMasterId id="2147483817" r:id="rId8"/>
    <p:sldMasterId id="2147483915" r:id="rId9"/>
    <p:sldMasterId id="2147483928" r:id="rId10"/>
  </p:sldMasterIdLst>
  <p:notesMasterIdLst>
    <p:notesMasterId r:id="rId27"/>
  </p:notesMasterIdLst>
  <p:sldIdLst>
    <p:sldId id="919" r:id="rId11"/>
    <p:sldId id="920" r:id="rId12"/>
    <p:sldId id="960" r:id="rId13"/>
    <p:sldId id="957" r:id="rId14"/>
    <p:sldId id="961" r:id="rId15"/>
    <p:sldId id="962" r:id="rId16"/>
    <p:sldId id="959" r:id="rId17"/>
    <p:sldId id="973" r:id="rId18"/>
    <p:sldId id="974" r:id="rId19"/>
    <p:sldId id="958" r:id="rId20"/>
    <p:sldId id="964" r:id="rId21"/>
    <p:sldId id="976" r:id="rId22"/>
    <p:sldId id="977" r:id="rId23"/>
    <p:sldId id="978" r:id="rId24"/>
    <p:sldId id="970" r:id="rId25"/>
    <p:sldId id="971" r:id="rId26"/>
  </p:sldIdLst>
  <p:sldSz cx="9906000" cy="6858000" type="A4"/>
  <p:notesSz cx="6735763" cy="9866313"/>
  <p:defaultTextStyle>
    <a:defPPr>
      <a:defRPr lang="ja-JP"/>
    </a:defPPr>
    <a:lvl1pPr algn="l" rtl="0" fontAlgn="base">
      <a:spcBef>
        <a:spcPct val="0"/>
      </a:spcBef>
      <a:spcAft>
        <a:spcPct val="0"/>
      </a:spcAft>
      <a:defRPr kumimoji="1" kern="1200">
        <a:solidFill>
          <a:schemeClr val="tx1"/>
        </a:solidFill>
        <a:latin typeface="Arial" charset="0"/>
        <a:ea typeface="ＭＳ Ｐゴシック" pitchFamily="50"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pitchFamily="50"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pitchFamily="50"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pitchFamily="50"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pitchFamily="50" charset="-128"/>
        <a:cs typeface="+mn-cs"/>
      </a:defRPr>
    </a:lvl5pPr>
    <a:lvl6pPr marL="2286000" algn="l" defTabSz="914400" rtl="0" eaLnBrk="1" latinLnBrk="0" hangingPunct="1">
      <a:defRPr kumimoji="1" kern="1200">
        <a:solidFill>
          <a:schemeClr val="tx1"/>
        </a:solidFill>
        <a:latin typeface="Arial" charset="0"/>
        <a:ea typeface="ＭＳ Ｐゴシック" pitchFamily="50" charset="-128"/>
        <a:cs typeface="+mn-cs"/>
      </a:defRPr>
    </a:lvl6pPr>
    <a:lvl7pPr marL="2743200" algn="l" defTabSz="914400" rtl="0" eaLnBrk="1" latinLnBrk="0" hangingPunct="1">
      <a:defRPr kumimoji="1" kern="1200">
        <a:solidFill>
          <a:schemeClr val="tx1"/>
        </a:solidFill>
        <a:latin typeface="Arial" charset="0"/>
        <a:ea typeface="ＭＳ Ｐゴシック" pitchFamily="50" charset="-128"/>
        <a:cs typeface="+mn-cs"/>
      </a:defRPr>
    </a:lvl7pPr>
    <a:lvl8pPr marL="3200400" algn="l" defTabSz="914400" rtl="0" eaLnBrk="1" latinLnBrk="0" hangingPunct="1">
      <a:defRPr kumimoji="1" kern="1200">
        <a:solidFill>
          <a:schemeClr val="tx1"/>
        </a:solidFill>
        <a:latin typeface="Arial" charset="0"/>
        <a:ea typeface="ＭＳ Ｐゴシック" pitchFamily="50" charset="-128"/>
        <a:cs typeface="+mn-cs"/>
      </a:defRPr>
    </a:lvl8pPr>
    <a:lvl9pPr marL="3657600" algn="l" defTabSz="914400" rtl="0" eaLnBrk="1" latinLnBrk="0" hangingPunct="1">
      <a:defRPr kumimoji="1" kern="1200">
        <a:solidFill>
          <a:schemeClr val="tx1"/>
        </a:solidFill>
        <a:latin typeface="Arial" charset="0"/>
        <a:ea typeface="ＭＳ Ｐゴシック" pitchFamily="50" charset="-128"/>
        <a:cs typeface="+mn-cs"/>
      </a:defRPr>
    </a:lvl9pPr>
  </p:defaultTextStyle>
  <p:extLs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15:guide id="1" orient="horz" pos="3107" userDrawn="1">
          <p15:clr>
            <a:srgbClr val="A4A3A4"/>
          </p15:clr>
        </p15:guide>
        <p15:guide id="2" pos="2121" userDrawn="1">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D0D8E8"/>
    <a:srgbClr val="4F81BD"/>
    <a:srgbClr val="EA0000"/>
    <a:srgbClr val="FCD6D6"/>
    <a:srgbClr val="FFFFCC"/>
    <a:srgbClr val="5B9BD5"/>
    <a:srgbClr val="D2DEEF"/>
    <a:srgbClr val="EAEFF7"/>
    <a:srgbClr val="FFCCFF"/>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CCC64BC-D45D-4DA5-8947-59AD1817026E}" v="2" dt="2025-10-10T02:37:40.710"/>
  </p1510:revLst>
</p1510:revInfo>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93296810-A885-4BE3-A3E7-6D5BEEA58F35}" styleName="中間スタイル 2 - アクセント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 styleId="{72833802-FEF1-4C79-8D5D-14CF1EAF98D9}" styleName="淡色スタイル 2 - アクセント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E8B1032C-EA38-4F05-BA0D-38AFFFC7BED3}" styleName="淡色スタイル 3 - アクセント 6">
    <a:wholeTbl>
      <a:tcTxStyle>
        <a:fontRef idx="minor">
          <a:scrgbClr r="0" g="0" b="0"/>
        </a:fontRef>
        <a:schemeClr val="tx1"/>
      </a:tcTxStyle>
      <a:tcStyle>
        <a:tcBdr>
          <a:left>
            <a:ln w="12700" cmpd="sng">
              <a:solidFill>
                <a:schemeClr val="accent6"/>
              </a:solidFill>
            </a:ln>
          </a:left>
          <a:right>
            <a:ln w="12700" cmpd="sng">
              <a:solidFill>
                <a:schemeClr val="accent6"/>
              </a:solidFill>
            </a:ln>
          </a:right>
          <a:top>
            <a:ln w="12700" cmpd="sng">
              <a:solidFill>
                <a:schemeClr val="accent6"/>
              </a:solidFill>
            </a:ln>
          </a:top>
          <a:bottom>
            <a:ln w="12700" cmpd="sng">
              <a:solidFill>
                <a:schemeClr val="accent6"/>
              </a:solidFill>
            </a:ln>
          </a:bottom>
          <a:insideH>
            <a:ln w="12700" cmpd="sng">
              <a:solidFill>
                <a:schemeClr val="accent6"/>
              </a:solidFill>
            </a:ln>
          </a:insideH>
          <a:insideV>
            <a:ln w="12700" cmpd="sng">
              <a:solidFill>
                <a:schemeClr val="accent6"/>
              </a:solidFill>
            </a:ln>
          </a:insideV>
        </a:tcBdr>
        <a:fill>
          <a:noFill/>
        </a:fill>
      </a:tcStyle>
    </a:wholeTbl>
    <a:band1H>
      <a:tcStyle>
        <a:tcBdr/>
        <a:fill>
          <a:solidFill>
            <a:schemeClr val="accent6">
              <a:alpha val="20000"/>
            </a:schemeClr>
          </a:solidFill>
        </a:fill>
      </a:tcStyle>
    </a:band1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50800" cmpd="dbl">
              <a:solidFill>
                <a:schemeClr val="accent6"/>
              </a:solidFill>
            </a:ln>
          </a:top>
        </a:tcBdr>
        <a:fill>
          <a:noFill/>
        </a:fill>
      </a:tcStyle>
    </a:lastRow>
    <a:firstRow>
      <a:tcTxStyle b="on"/>
      <a:tcStyle>
        <a:tcBdr>
          <a:bottom>
            <a:ln w="25400" cmpd="sng">
              <a:solidFill>
                <a:schemeClr val="accent6"/>
              </a:solidFill>
            </a:ln>
          </a:bottom>
        </a:tcBdr>
        <a:fill>
          <a:noFill/>
        </a:fill>
      </a:tcStyle>
    </a:firstRow>
  </a:tblStyle>
  <a:tblStyle styleId="{5940675A-B579-460E-94D1-54222C63F5DA}" styleName="スタイルなし、表のグリッド線あり">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ED083AE6-46FA-4A59-8FB0-9F97EB10719F}" styleName="淡色スタイル 3 - アクセント 4">
    <a:wholeTbl>
      <a:tcTxStyle>
        <a:fontRef idx="minor">
          <a:scrgbClr r="0" g="0" b="0"/>
        </a:fontRef>
        <a:schemeClr val="tx1"/>
      </a:tcTxStyle>
      <a:tcStyle>
        <a:tcBdr>
          <a:left>
            <a:ln w="12700" cmpd="sng">
              <a:solidFill>
                <a:schemeClr val="accent4"/>
              </a:solidFill>
            </a:ln>
          </a:left>
          <a:right>
            <a:ln w="12700" cmpd="sng">
              <a:solidFill>
                <a:schemeClr val="accent4"/>
              </a:solidFill>
            </a:ln>
          </a:right>
          <a:top>
            <a:ln w="12700" cmpd="sng">
              <a:solidFill>
                <a:schemeClr val="accent4"/>
              </a:solidFill>
            </a:ln>
          </a:top>
          <a:bottom>
            <a:ln w="12700" cmpd="sng">
              <a:solidFill>
                <a:schemeClr val="accent4"/>
              </a:solidFill>
            </a:ln>
          </a:bottom>
          <a:insideH>
            <a:ln w="12700" cmpd="sng">
              <a:solidFill>
                <a:schemeClr val="accent4"/>
              </a:solidFill>
            </a:ln>
          </a:insideH>
          <a:insideV>
            <a:ln w="12700" cmpd="sng">
              <a:solidFill>
                <a:schemeClr val="accent4"/>
              </a:solidFill>
            </a:ln>
          </a:insideV>
        </a:tcBdr>
        <a:fill>
          <a:noFill/>
        </a:fill>
      </a:tcStyle>
    </a:wholeTbl>
    <a:band1H>
      <a:tcStyle>
        <a:tcBdr/>
        <a:fill>
          <a:solidFill>
            <a:schemeClr val="accent4">
              <a:alpha val="20000"/>
            </a:schemeClr>
          </a:solidFill>
        </a:fill>
      </a:tcStyle>
    </a:band1H>
    <a:band1V>
      <a:tcStyle>
        <a:tcBdr/>
        <a:fill>
          <a:solidFill>
            <a:schemeClr val="accent4">
              <a:alpha val="20000"/>
            </a:schemeClr>
          </a:solidFill>
        </a:fill>
      </a:tcStyle>
    </a:band1V>
    <a:lastCol>
      <a:tcTxStyle b="on"/>
      <a:tcStyle>
        <a:tcBdr/>
      </a:tcStyle>
    </a:lastCol>
    <a:firstCol>
      <a:tcTxStyle b="on"/>
      <a:tcStyle>
        <a:tcBdr/>
      </a:tcStyle>
    </a:firstCol>
    <a:lastRow>
      <a:tcTxStyle b="on"/>
      <a:tcStyle>
        <a:tcBdr>
          <a:top>
            <a:ln w="50800" cmpd="dbl">
              <a:solidFill>
                <a:schemeClr val="accent4"/>
              </a:solidFill>
            </a:ln>
          </a:top>
        </a:tcBdr>
        <a:fill>
          <a:noFill/>
        </a:fill>
      </a:tcStyle>
    </a:lastRow>
    <a:firstRow>
      <a:tcTxStyle b="on"/>
      <a:tcStyle>
        <a:tcBdr>
          <a:bottom>
            <a:ln w="25400" cmpd="sng">
              <a:solidFill>
                <a:schemeClr val="accent4"/>
              </a:solidFill>
            </a:ln>
          </a:bottom>
        </a:tcBdr>
        <a:fill>
          <a:noFill/>
        </a:fill>
      </a:tcStyle>
    </a:firstRow>
  </a:tblStyle>
  <a:tblStyle styleId="{BC89EF96-8CEA-46FF-86C4-4CE0E7609802}" styleName="淡色スタイル 3 - アクセント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7DF18680-E054-41AD-8BC1-D1AEF772440D}" styleName="中間スタイル 2 - アクセント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2D5ABB26-0587-4C30-8999-92F81FD0307C}" styleName="スタイルなし、表のグリッド線なし">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テーマ スタイル 1 - アクセント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2873" autoAdjust="0"/>
    <p:restoredTop sz="97767" autoAdjust="0"/>
  </p:normalViewPr>
  <p:slideViewPr>
    <p:cSldViewPr>
      <p:cViewPr varScale="1">
        <p:scale>
          <a:sx n="106" d="100"/>
          <a:sy n="106" d="100"/>
        </p:scale>
        <p:origin x="1674" y="108"/>
      </p:cViewPr>
      <p:guideLst>
        <p:guide orient="horz" pos="2160"/>
        <p:guide pos="3120"/>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p:cViewPr varScale="1">
        <p:scale>
          <a:sx n="76" d="100"/>
          <a:sy n="76" d="100"/>
        </p:scale>
        <p:origin x="-2178" y="-90"/>
      </p:cViewPr>
      <p:guideLst>
        <p:guide orient="horz" pos="3107"/>
        <p:guide pos="2121"/>
      </p:guideLst>
    </p:cSldViewPr>
  </p:notes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3.xml"/><Relationship Id="rId18" Type="http://schemas.openxmlformats.org/officeDocument/2006/relationships/slide" Target="slides/slide8.xml"/><Relationship Id="rId26" Type="http://schemas.openxmlformats.org/officeDocument/2006/relationships/slide" Target="slides/slide16.xml"/><Relationship Id="rId3" Type="http://schemas.openxmlformats.org/officeDocument/2006/relationships/customXml" Target="../customXml/item3.xml"/><Relationship Id="rId21" Type="http://schemas.openxmlformats.org/officeDocument/2006/relationships/slide" Target="slides/slide11.xml"/><Relationship Id="rId7" Type="http://schemas.openxmlformats.org/officeDocument/2006/relationships/slideMaster" Target="slideMasters/slideMaster4.xml"/><Relationship Id="rId12" Type="http://schemas.openxmlformats.org/officeDocument/2006/relationships/slide" Target="slides/slide2.xml"/><Relationship Id="rId17" Type="http://schemas.openxmlformats.org/officeDocument/2006/relationships/slide" Target="slides/slide7.xml"/><Relationship Id="rId25" Type="http://schemas.openxmlformats.org/officeDocument/2006/relationships/slide" Target="slides/slide15.xml"/><Relationship Id="rId33" Type="http://schemas.microsoft.com/office/2015/10/relationships/revisionInfo" Target="revisionInfo.xml"/><Relationship Id="rId2" Type="http://schemas.openxmlformats.org/officeDocument/2006/relationships/customXml" Target="../customXml/item2.xml"/><Relationship Id="rId16" Type="http://schemas.openxmlformats.org/officeDocument/2006/relationships/slide" Target="slides/slide6.xml"/><Relationship Id="rId20" Type="http://schemas.openxmlformats.org/officeDocument/2006/relationships/slide" Target="slides/slide10.xml"/><Relationship Id="rId29" Type="http://schemas.openxmlformats.org/officeDocument/2006/relationships/viewProps" Target="viewProps.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1.xml"/><Relationship Id="rId24" Type="http://schemas.openxmlformats.org/officeDocument/2006/relationships/slide" Target="slides/slide14.xml"/><Relationship Id="rId32" Type="http://schemas.microsoft.com/office/2016/11/relationships/changesInfo" Target="changesInfos/changesInfo1.xml"/><Relationship Id="rId5" Type="http://schemas.openxmlformats.org/officeDocument/2006/relationships/slideMaster" Target="slideMasters/slideMaster2.xml"/><Relationship Id="rId15" Type="http://schemas.openxmlformats.org/officeDocument/2006/relationships/slide" Target="slides/slide5.xml"/><Relationship Id="rId23" Type="http://schemas.openxmlformats.org/officeDocument/2006/relationships/slide" Target="slides/slide13.xml"/><Relationship Id="rId28" Type="http://schemas.openxmlformats.org/officeDocument/2006/relationships/presProps" Target="presProps.xml"/><Relationship Id="rId10" Type="http://schemas.openxmlformats.org/officeDocument/2006/relationships/slideMaster" Target="slideMasters/slideMaster7.xml"/><Relationship Id="rId19" Type="http://schemas.openxmlformats.org/officeDocument/2006/relationships/slide" Target="slides/slide9.xml"/><Relationship Id="rId31" Type="http://schemas.openxmlformats.org/officeDocument/2006/relationships/tableStyles" Target="tableStyles.xml"/><Relationship Id="rId4" Type="http://schemas.openxmlformats.org/officeDocument/2006/relationships/slideMaster" Target="slideMasters/slideMaster1.xml"/><Relationship Id="rId9" Type="http://schemas.openxmlformats.org/officeDocument/2006/relationships/slideMaster" Target="slideMasters/slideMaster6.xml"/><Relationship Id="rId14" Type="http://schemas.openxmlformats.org/officeDocument/2006/relationships/slide" Target="slides/slide4.xml"/><Relationship Id="rId22" Type="http://schemas.openxmlformats.org/officeDocument/2006/relationships/slide" Target="slides/slide12.xml"/><Relationship Id="rId27" Type="http://schemas.openxmlformats.org/officeDocument/2006/relationships/notesMaster" Target="notesMasters/notesMaster1.xml"/><Relationship Id="rId30" Type="http://schemas.openxmlformats.org/officeDocument/2006/relationships/theme" Target="theme/theme1.xml"/><Relationship Id="rId8" Type="http://schemas.openxmlformats.org/officeDocument/2006/relationships/slideMaster" Target="slideMasters/slideMaster5.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小林 樹(kobayashi-tatsuki.zj5)" userId="b4def20f-c851-42f1-8709-fff5e8f2db35" providerId="ADAL" clId="{7CCC64BC-D45D-4DA5-8947-59AD1817026E}"/>
    <pc:docChg chg="modSld">
      <pc:chgData name="小林 樹(kobayashi-tatsuki.zj5)" userId="b4def20f-c851-42f1-8709-fff5e8f2db35" providerId="ADAL" clId="{7CCC64BC-D45D-4DA5-8947-59AD1817026E}" dt="2025-10-10T02:37:40.710" v="6"/>
      <pc:docMkLst>
        <pc:docMk/>
      </pc:docMkLst>
      <pc:sldChg chg="modSp mod">
        <pc:chgData name="小林 樹(kobayashi-tatsuki.zj5)" userId="b4def20f-c851-42f1-8709-fff5e8f2db35" providerId="ADAL" clId="{7CCC64BC-D45D-4DA5-8947-59AD1817026E}" dt="2025-10-10T02:37:40.710" v="6"/>
        <pc:sldMkLst>
          <pc:docMk/>
          <pc:sldMk cId="3584042278" sldId="919"/>
        </pc:sldMkLst>
        <pc:spChg chg="mod">
          <ac:chgData name="小林 樹(kobayashi-tatsuki.zj5)" userId="b4def20f-c851-42f1-8709-fff5e8f2db35" providerId="ADAL" clId="{7CCC64BC-D45D-4DA5-8947-59AD1817026E}" dt="2025-10-10T02:37:40.710" v="6"/>
          <ac:spMkLst>
            <pc:docMk/>
            <pc:sldMk cId="3584042278" sldId="919"/>
            <ac:spMk id="6" creationId="{00000000-0000-0000-0000-000000000000}"/>
          </ac:spMkLst>
        </pc:sp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8.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10" y="10"/>
            <a:ext cx="2919413" cy="493713"/>
          </a:xfrm>
          <a:prstGeom prst="rect">
            <a:avLst/>
          </a:prstGeom>
          <a:noFill/>
          <a:ln>
            <a:noFill/>
          </a:ln>
          <a:effectLst/>
        </p:spPr>
        <p:txBody>
          <a:bodyPr vert="horz" wrap="square" lIns="91353" tIns="45676" rIns="91353" bIns="45676" numCol="1" anchor="t" anchorCtr="0" compatLnSpc="1">
            <a:prstTxWarp prst="textNoShape">
              <a:avLst/>
            </a:prstTxWarp>
          </a:bodyPr>
          <a:lstStyle>
            <a:lvl1pPr>
              <a:defRPr sz="1200">
                <a:latin typeface="Arial" charset="0"/>
              </a:defRPr>
            </a:lvl1pPr>
          </a:lstStyle>
          <a:p>
            <a:pPr>
              <a:defRPr/>
            </a:pPr>
            <a:endParaRPr lang="en-US" altLang="ja-JP"/>
          </a:p>
        </p:txBody>
      </p:sp>
      <p:sp>
        <p:nvSpPr>
          <p:cNvPr id="5123" name="Rectangle 3"/>
          <p:cNvSpPr>
            <a:spLocks noGrp="1" noChangeArrowheads="1"/>
          </p:cNvSpPr>
          <p:nvPr>
            <p:ph type="dt" idx="1"/>
          </p:nvPr>
        </p:nvSpPr>
        <p:spPr bwMode="auto">
          <a:xfrm>
            <a:off x="3814763" y="10"/>
            <a:ext cx="2919412" cy="493713"/>
          </a:xfrm>
          <a:prstGeom prst="rect">
            <a:avLst/>
          </a:prstGeom>
          <a:noFill/>
          <a:ln>
            <a:noFill/>
          </a:ln>
          <a:effectLst/>
        </p:spPr>
        <p:txBody>
          <a:bodyPr vert="horz" wrap="square" lIns="91353" tIns="45676" rIns="91353" bIns="45676" numCol="1" anchor="t" anchorCtr="0" compatLnSpc="1">
            <a:prstTxWarp prst="textNoShape">
              <a:avLst/>
            </a:prstTxWarp>
          </a:bodyPr>
          <a:lstStyle>
            <a:lvl1pPr algn="r">
              <a:defRPr sz="1200">
                <a:latin typeface="Arial" charset="0"/>
              </a:defRPr>
            </a:lvl1pPr>
          </a:lstStyle>
          <a:p>
            <a:pPr>
              <a:defRPr/>
            </a:pPr>
            <a:endParaRPr lang="en-US" altLang="ja-JP"/>
          </a:p>
        </p:txBody>
      </p:sp>
      <p:sp>
        <p:nvSpPr>
          <p:cNvPr id="83972" name="Rectangle 4"/>
          <p:cNvSpPr>
            <a:spLocks noGrp="1" noRot="1" noChangeAspect="1" noChangeArrowheads="1" noTextEdit="1"/>
          </p:cNvSpPr>
          <p:nvPr>
            <p:ph type="sldImg" idx="2"/>
          </p:nvPr>
        </p:nvSpPr>
        <p:spPr bwMode="auto">
          <a:xfrm>
            <a:off x="693738" y="739775"/>
            <a:ext cx="5346700" cy="370205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73107" y="4686300"/>
            <a:ext cx="5389563" cy="4440238"/>
          </a:xfrm>
          <a:prstGeom prst="rect">
            <a:avLst/>
          </a:prstGeom>
          <a:noFill/>
          <a:ln>
            <a:noFill/>
          </a:ln>
          <a:effectLst/>
        </p:spPr>
        <p:txBody>
          <a:bodyPr vert="horz" wrap="square" lIns="91353" tIns="45676" rIns="91353" bIns="45676" numCol="1" anchor="t" anchorCtr="0" compatLnSpc="1">
            <a:prstTxWarp prst="textNoShape">
              <a:avLst/>
            </a:prstTxWarp>
          </a:bodyPr>
          <a:lstStyle/>
          <a:p>
            <a:pPr lvl="0"/>
            <a:r>
              <a:rPr lang="ja-JP" altLang="en-US" noProof="0"/>
              <a:t>マスタ テキストの書式設定</a:t>
            </a:r>
          </a:p>
          <a:p>
            <a:pPr lvl="1"/>
            <a:r>
              <a:rPr lang="ja-JP" altLang="en-US" noProof="0"/>
              <a:t>第 </a:t>
            </a:r>
            <a:r>
              <a:rPr lang="en-US" altLang="ja-JP" noProof="0"/>
              <a:t>2 </a:t>
            </a:r>
            <a:r>
              <a:rPr lang="ja-JP" altLang="en-US" noProof="0"/>
              <a:t>レベル</a:t>
            </a:r>
          </a:p>
          <a:p>
            <a:pPr lvl="2"/>
            <a:r>
              <a:rPr lang="ja-JP" altLang="en-US" noProof="0"/>
              <a:t>第 </a:t>
            </a:r>
            <a:r>
              <a:rPr lang="en-US" altLang="ja-JP" noProof="0"/>
              <a:t>3 </a:t>
            </a:r>
            <a:r>
              <a:rPr lang="ja-JP" altLang="en-US" noProof="0"/>
              <a:t>レベル</a:t>
            </a:r>
          </a:p>
          <a:p>
            <a:pPr lvl="3"/>
            <a:r>
              <a:rPr lang="ja-JP" altLang="en-US" noProof="0"/>
              <a:t>第 </a:t>
            </a:r>
            <a:r>
              <a:rPr lang="en-US" altLang="ja-JP" noProof="0"/>
              <a:t>4 </a:t>
            </a:r>
            <a:r>
              <a:rPr lang="ja-JP" altLang="en-US" noProof="0"/>
              <a:t>レベル</a:t>
            </a:r>
          </a:p>
          <a:p>
            <a:pPr lvl="4"/>
            <a:r>
              <a:rPr lang="ja-JP" altLang="en-US" noProof="0"/>
              <a:t>第 </a:t>
            </a:r>
            <a:r>
              <a:rPr lang="en-US" altLang="ja-JP" noProof="0"/>
              <a:t>5 </a:t>
            </a:r>
            <a:r>
              <a:rPr lang="ja-JP" altLang="en-US" noProof="0"/>
              <a:t>レベル</a:t>
            </a:r>
          </a:p>
        </p:txBody>
      </p:sp>
      <p:sp>
        <p:nvSpPr>
          <p:cNvPr id="5126" name="Rectangle 6"/>
          <p:cNvSpPr>
            <a:spLocks noGrp="1" noChangeArrowheads="1"/>
          </p:cNvSpPr>
          <p:nvPr>
            <p:ph type="ftr" sz="quarter" idx="4"/>
          </p:nvPr>
        </p:nvSpPr>
        <p:spPr bwMode="auto">
          <a:xfrm>
            <a:off x="10" y="9371013"/>
            <a:ext cx="2919413" cy="493712"/>
          </a:xfrm>
          <a:prstGeom prst="rect">
            <a:avLst/>
          </a:prstGeom>
          <a:noFill/>
          <a:ln>
            <a:noFill/>
          </a:ln>
          <a:effectLst/>
        </p:spPr>
        <p:txBody>
          <a:bodyPr vert="horz" wrap="square" lIns="91353" tIns="45676" rIns="91353" bIns="45676" numCol="1" anchor="b" anchorCtr="0" compatLnSpc="1">
            <a:prstTxWarp prst="textNoShape">
              <a:avLst/>
            </a:prstTxWarp>
          </a:bodyPr>
          <a:lstStyle>
            <a:lvl1pPr>
              <a:defRPr sz="1200">
                <a:latin typeface="Arial" charset="0"/>
              </a:defRPr>
            </a:lvl1pPr>
          </a:lstStyle>
          <a:p>
            <a:pPr>
              <a:defRPr/>
            </a:pPr>
            <a:endParaRPr lang="en-US" altLang="ja-JP"/>
          </a:p>
        </p:txBody>
      </p:sp>
      <p:sp>
        <p:nvSpPr>
          <p:cNvPr id="5127" name="Rectangle 7"/>
          <p:cNvSpPr>
            <a:spLocks noGrp="1" noChangeArrowheads="1"/>
          </p:cNvSpPr>
          <p:nvPr>
            <p:ph type="sldNum" sz="quarter" idx="5"/>
          </p:nvPr>
        </p:nvSpPr>
        <p:spPr bwMode="auto">
          <a:xfrm>
            <a:off x="3814763" y="9371013"/>
            <a:ext cx="2919412" cy="493712"/>
          </a:xfrm>
          <a:prstGeom prst="rect">
            <a:avLst/>
          </a:prstGeom>
          <a:noFill/>
          <a:ln>
            <a:noFill/>
          </a:ln>
          <a:effectLst/>
        </p:spPr>
        <p:txBody>
          <a:bodyPr vert="horz" wrap="square" lIns="91353" tIns="45676" rIns="91353" bIns="45676" numCol="1" anchor="b" anchorCtr="0" compatLnSpc="1">
            <a:prstTxWarp prst="textNoShape">
              <a:avLst/>
            </a:prstTxWarp>
          </a:bodyPr>
          <a:lstStyle>
            <a:lvl1pPr algn="r">
              <a:defRPr sz="1200">
                <a:latin typeface="Arial" charset="0"/>
              </a:defRPr>
            </a:lvl1pPr>
          </a:lstStyle>
          <a:p>
            <a:pPr>
              <a:defRPr/>
            </a:pPr>
            <a:fld id="{78939604-CFDE-44C7-B008-81660BCAF5F1}" type="slidenum">
              <a:rPr lang="en-US" altLang="ja-JP"/>
              <a:pPr>
                <a:defRPr/>
              </a:pPr>
              <a:t>‹#›</a:t>
            </a:fld>
            <a:endParaRPr lang="en-US" altLang="ja-JP"/>
          </a:p>
        </p:txBody>
      </p:sp>
    </p:spTree>
    <p:extLst>
      <p:ext uri="{BB962C8B-B14F-4D97-AF65-F5344CB8AC3E}">
        <p14:creationId xmlns:p14="http://schemas.microsoft.com/office/powerpoint/2010/main" val="28024102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1pPr>
    <a:lvl2pPr marL="4572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2pPr>
    <a:lvl3pPr marL="9144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3pPr>
    <a:lvl4pPr marL="13716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4pPr>
    <a:lvl5pPr marL="1828800" algn="l" rtl="0" eaLnBrk="0" fontAlgn="base" hangingPunct="0">
      <a:spcBef>
        <a:spcPct val="30000"/>
      </a:spcBef>
      <a:spcAft>
        <a:spcPct val="0"/>
      </a:spcAft>
      <a:defRPr kumimoji="1" sz="1200" kern="1200">
        <a:solidFill>
          <a:schemeClr val="tx1"/>
        </a:solidFill>
        <a:latin typeface="Arial" charset="0"/>
        <a:ea typeface="ＭＳ Ｐ明朝" pitchFamily="18"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7972" indent="-269855"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90530"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8647"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66764"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2393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81094"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3826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426"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50F7DD-7219-47C1-83D4-21A64540E9D4}" type="slidenum">
              <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3</a:t>
            </a:fld>
            <a:endPar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0243" name="Rectangle 2"/>
          <p:cNvSpPr>
            <a:spLocks noGrp="1" noRot="1" noChangeAspect="1" noChangeArrowheads="1" noTextEdit="1"/>
          </p:cNvSpPr>
          <p:nvPr>
            <p:ph type="sldImg"/>
          </p:nvPr>
        </p:nvSpPr>
        <p:spPr>
          <a:xfrm>
            <a:off x="700088" y="741363"/>
            <a:ext cx="5340350" cy="3697287"/>
          </a:xfrm>
          <a:ln/>
        </p:spPr>
      </p:sp>
      <p:sp>
        <p:nvSpPr>
          <p:cNvPr id="10244" name="Rectangle 3"/>
          <p:cNvSpPr>
            <a:spLocks noGrp="1" noChangeArrowheads="1"/>
          </p:cNvSpPr>
          <p:nvPr>
            <p:ph type="body" idx="1"/>
          </p:nvPr>
        </p:nvSpPr>
        <p:spPr>
          <a:xfrm>
            <a:off x="674689" y="4686300"/>
            <a:ext cx="5386387" cy="4438650"/>
          </a:xfrm>
          <a:noFill/>
        </p:spPr>
        <p:txBody>
          <a:bodyPr/>
          <a:lstStyle/>
          <a:p>
            <a:pPr eaLnBrk="1" hangingPunct="1"/>
            <a:endParaRPr lang="ja-JP" altLang="ja-JP" dirty="0">
              <a:latin typeface="Arial" panose="020B0604020202020204" pitchFamily="34" charset="0"/>
            </a:endParaRPr>
          </a:p>
        </p:txBody>
      </p:sp>
    </p:spTree>
    <p:extLst>
      <p:ext uri="{BB962C8B-B14F-4D97-AF65-F5344CB8AC3E}">
        <p14:creationId xmlns:p14="http://schemas.microsoft.com/office/powerpoint/2010/main" val="7458084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8797229-1B0A-42DE-9C17-3E2B629B6050}" type="slidenum">
              <a:rPr kumimoji="1" lang="en-US" altLang="ja-JP"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12</a:t>
            </a:fld>
            <a:endParaRPr kumimoji="1" lang="en-US" altLang="ja-JP"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12716184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7972" indent="-269855"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90530"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8647"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66764"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2393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81094"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3826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426"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50F7DD-7219-47C1-83D4-21A64540E9D4}" type="slidenum">
              <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13</a:t>
            </a:fld>
            <a:endPar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0243" name="Rectangle 2"/>
          <p:cNvSpPr>
            <a:spLocks noGrp="1" noRot="1" noChangeAspect="1" noChangeArrowheads="1" noTextEdit="1"/>
          </p:cNvSpPr>
          <p:nvPr>
            <p:ph type="sldImg"/>
          </p:nvPr>
        </p:nvSpPr>
        <p:spPr>
          <a:xfrm>
            <a:off x="700088" y="741363"/>
            <a:ext cx="5340350" cy="3697287"/>
          </a:xfrm>
          <a:ln/>
        </p:spPr>
      </p:sp>
      <p:sp>
        <p:nvSpPr>
          <p:cNvPr id="10244" name="Rectangle 3"/>
          <p:cNvSpPr>
            <a:spLocks noGrp="1" noChangeArrowheads="1"/>
          </p:cNvSpPr>
          <p:nvPr>
            <p:ph type="body" idx="1"/>
          </p:nvPr>
        </p:nvSpPr>
        <p:spPr>
          <a:xfrm>
            <a:off x="674689" y="4686300"/>
            <a:ext cx="5386387" cy="4438650"/>
          </a:xfrm>
          <a:noFill/>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74273441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8797229-1B0A-42DE-9C17-3E2B629B6050}" type="slidenum">
              <a:rPr kumimoji="1" lang="en-US" altLang="ja-JP"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14</a:t>
            </a:fld>
            <a:endParaRPr kumimoji="1" lang="en-US" altLang="ja-JP"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128415813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7972" indent="-269855"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90530"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8647"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66764"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2393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81094"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3826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426"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50F7DD-7219-47C1-83D4-21A64540E9D4}" type="slidenum">
              <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15</a:t>
            </a:fld>
            <a:endPar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0243" name="Rectangle 2"/>
          <p:cNvSpPr>
            <a:spLocks noGrp="1" noRot="1" noChangeAspect="1" noChangeArrowheads="1" noTextEdit="1"/>
          </p:cNvSpPr>
          <p:nvPr>
            <p:ph type="sldImg"/>
          </p:nvPr>
        </p:nvSpPr>
        <p:spPr>
          <a:xfrm>
            <a:off x="700088" y="741363"/>
            <a:ext cx="5340350" cy="3697287"/>
          </a:xfrm>
          <a:ln/>
        </p:spPr>
      </p:sp>
      <p:sp>
        <p:nvSpPr>
          <p:cNvPr id="10244" name="Rectangle 3"/>
          <p:cNvSpPr>
            <a:spLocks noGrp="1" noChangeArrowheads="1"/>
          </p:cNvSpPr>
          <p:nvPr>
            <p:ph type="body" idx="1"/>
          </p:nvPr>
        </p:nvSpPr>
        <p:spPr>
          <a:xfrm>
            <a:off x="674689" y="4686300"/>
            <a:ext cx="5386387" cy="4438650"/>
          </a:xfrm>
          <a:noFill/>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1006559060"/>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8797229-1B0A-42DE-9C17-3E2B629B6050}" type="slidenum">
              <a:rPr kumimoji="1" lang="en-US" altLang="ja-JP"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16</a:t>
            </a:fld>
            <a:endParaRPr kumimoji="1" lang="en-US" altLang="ja-JP"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236798635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a:defRPr/>
            </a:pPr>
            <a:fld id="{78939604-CFDE-44C7-B008-81660BCAF5F1}" type="slidenum">
              <a:rPr lang="en-US" altLang="ja-JP" smtClean="0">
                <a:solidFill>
                  <a:prstClr val="black"/>
                </a:solidFill>
              </a:rPr>
              <a:pPr>
                <a:defRPr/>
              </a:pPr>
              <a:t>4</a:t>
            </a:fld>
            <a:endParaRPr lang="en-US" altLang="ja-JP" dirty="0">
              <a:solidFill>
                <a:prstClr val="black"/>
              </a:solidFill>
            </a:endParaRPr>
          </a:p>
        </p:txBody>
      </p:sp>
    </p:spTree>
    <p:extLst>
      <p:ext uri="{BB962C8B-B14F-4D97-AF65-F5344CB8AC3E}">
        <p14:creationId xmlns:p14="http://schemas.microsoft.com/office/powerpoint/2010/main" val="163893488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7"/>
          <p:cNvSpPr>
            <a:spLocks noGrp="1" noChangeArrowheads="1"/>
          </p:cNvSpPr>
          <p:nvPr>
            <p:ph type="sldNum" sz="quarter" idx="5"/>
          </p:nvPr>
        </p:nvSpPr>
        <p:spPr>
          <a:noFill/>
        </p:spPr>
        <p:txBody>
          <a:bodyPr/>
          <a:lstStyle>
            <a:lvl1pPr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1pPr>
            <a:lvl2pPr marL="707972" indent="-269855"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2pPr>
            <a:lvl3pPr marL="1090530"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3pPr>
            <a:lvl4pPr marL="1528647"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4pPr>
            <a:lvl5pPr marL="1966764" indent="-214297" eaLnBrk="0" hangingPunct="0">
              <a:spcBef>
                <a:spcPct val="30000"/>
              </a:spcBef>
              <a:defRPr kumimoji="1" sz="1200">
                <a:solidFill>
                  <a:schemeClr val="tx1"/>
                </a:solidFill>
                <a:latin typeface="Arial" panose="020B0604020202020204" pitchFamily="34" charset="0"/>
                <a:ea typeface="ＭＳ Ｐ明朝" panose="02020600040205080304" pitchFamily="18" charset="-128"/>
              </a:defRPr>
            </a:lvl5pPr>
            <a:lvl6pPr marL="242393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6pPr>
            <a:lvl7pPr marL="2881094"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7pPr>
            <a:lvl8pPr marL="3338260"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8pPr>
            <a:lvl9pPr marL="3795426" indent="-214297" eaLnBrk="0" fontAlgn="base" hangingPunct="0">
              <a:spcBef>
                <a:spcPct val="30000"/>
              </a:spcBef>
              <a:spcAft>
                <a:spcPct val="0"/>
              </a:spcAft>
              <a:defRPr kumimoji="1" sz="1200">
                <a:solidFill>
                  <a:schemeClr val="tx1"/>
                </a:solidFill>
                <a:latin typeface="Arial" panose="020B0604020202020204" pitchFamily="34" charset="0"/>
                <a:ea typeface="ＭＳ Ｐ明朝" panose="02020600040205080304"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4F50F7DD-7219-47C1-83D4-21A64540E9D4}" type="slidenum">
              <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5</a:t>
            </a:fld>
            <a:endParaRPr kumimoji="1" lang="en-US" altLang="ja-JP" sz="1200" b="0" i="0" u="none" strike="noStrike" kern="1200" cap="none" spc="0" normalizeH="0" baseline="0" noProof="0">
              <a:ln>
                <a:noFill/>
              </a:ln>
              <a:solidFill>
                <a:prstClr val="black"/>
              </a:solidFill>
              <a:effectLst/>
              <a:uLnTx/>
              <a:uFillTx/>
              <a:latin typeface="Arial" panose="020B0604020202020204" pitchFamily="34" charset="0"/>
              <a:ea typeface="ＭＳ Ｐゴシック" panose="020B0600070205080204" pitchFamily="50" charset="-128"/>
              <a:cs typeface="+mn-cs"/>
            </a:endParaRPr>
          </a:p>
        </p:txBody>
      </p:sp>
      <p:sp>
        <p:nvSpPr>
          <p:cNvPr id="10243" name="Rectangle 2"/>
          <p:cNvSpPr>
            <a:spLocks noGrp="1" noRot="1" noChangeAspect="1" noChangeArrowheads="1" noTextEdit="1"/>
          </p:cNvSpPr>
          <p:nvPr>
            <p:ph type="sldImg"/>
          </p:nvPr>
        </p:nvSpPr>
        <p:spPr>
          <a:xfrm>
            <a:off x="700088" y="741363"/>
            <a:ext cx="5340350" cy="3697287"/>
          </a:xfrm>
          <a:ln/>
        </p:spPr>
      </p:sp>
      <p:sp>
        <p:nvSpPr>
          <p:cNvPr id="10244" name="Rectangle 3"/>
          <p:cNvSpPr>
            <a:spLocks noGrp="1" noChangeArrowheads="1"/>
          </p:cNvSpPr>
          <p:nvPr>
            <p:ph type="body" idx="1"/>
          </p:nvPr>
        </p:nvSpPr>
        <p:spPr>
          <a:xfrm>
            <a:off x="674689" y="4686300"/>
            <a:ext cx="5386387" cy="4438650"/>
          </a:xfrm>
          <a:noFill/>
        </p:spPr>
        <p:txBody>
          <a:bodyPr/>
          <a:lstStyle/>
          <a:p>
            <a:pPr eaLnBrk="1" hangingPunct="1"/>
            <a:endParaRPr lang="ja-JP" altLang="ja-JP">
              <a:latin typeface="Arial" panose="020B0604020202020204" pitchFamily="34" charset="0"/>
            </a:endParaRPr>
          </a:p>
        </p:txBody>
      </p:sp>
    </p:spTree>
    <p:extLst>
      <p:ext uri="{BB962C8B-B14F-4D97-AF65-F5344CB8AC3E}">
        <p14:creationId xmlns:p14="http://schemas.microsoft.com/office/powerpoint/2010/main" val="25463259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pPr marL="0" marR="0" lvl="0" indent="0" algn="r" defTabSz="914400" rtl="0" eaLnBrk="1" fontAlgn="base" latinLnBrk="0" hangingPunct="1">
              <a:lnSpc>
                <a:spcPct val="100000"/>
              </a:lnSpc>
              <a:spcBef>
                <a:spcPct val="0"/>
              </a:spcBef>
              <a:spcAft>
                <a:spcPct val="0"/>
              </a:spcAft>
              <a:buClrTx/>
              <a:buSzTx/>
              <a:buFontTx/>
              <a:buNone/>
              <a:tabLst/>
              <a:defRPr/>
            </a:pPr>
            <a:fld id="{78939604-CFDE-44C7-B008-81660BCAF5F1}" type="slidenum">
              <a:rPr kumimoji="1" lang="en-US" altLang="ja-JP" sz="1200" b="0" i="0" u="none" strike="noStrike" kern="1200" cap="none" spc="0" normalizeH="0" baseline="0" noProof="0" smtClean="0">
                <a:ln>
                  <a:noFill/>
                </a:ln>
                <a:solidFill>
                  <a:prstClr val="black"/>
                </a:solidFill>
                <a:effectLst/>
                <a:uLnTx/>
                <a:uFillTx/>
                <a:latin typeface="Arial" charset="0"/>
                <a:ea typeface="ＭＳ Ｐゴシック" pitchFamily="50"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6</a:t>
            </a:fld>
            <a:endParaRPr kumimoji="1" lang="en-US" altLang="ja-JP" sz="1200" b="0" i="0" u="none" strike="noStrike" kern="1200" cap="none" spc="0" normalizeH="0" baseline="0" noProof="0" dirty="0">
              <a:ln>
                <a:noFill/>
              </a:ln>
              <a:solidFill>
                <a:prstClr val="black"/>
              </a:solidFill>
              <a:effectLst/>
              <a:uLnTx/>
              <a:uFillTx/>
              <a:latin typeface="Arial" charset="0"/>
              <a:ea typeface="ＭＳ Ｐゴシック" pitchFamily="50" charset="-128"/>
              <a:cs typeface="+mn-cs"/>
            </a:endParaRPr>
          </a:p>
        </p:txBody>
      </p:sp>
    </p:spTree>
    <p:extLst>
      <p:ext uri="{BB962C8B-B14F-4D97-AF65-F5344CB8AC3E}">
        <p14:creationId xmlns:p14="http://schemas.microsoft.com/office/powerpoint/2010/main" val="3995219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C8797229-1B0A-42DE-9C17-3E2B629B6050}" type="slidenum">
              <a:rPr lang="en-US" altLang="ja-JP" smtClean="0">
                <a:solidFill>
                  <a:prstClr val="black"/>
                </a:solidFill>
                <a:ea typeface="ＭＳ Ｐゴシック" charset="-128"/>
              </a:rPr>
              <a:pPr eaLnBrk="1" hangingPunct="1">
                <a:spcBef>
                  <a:spcPct val="0"/>
                </a:spcBef>
              </a:pPr>
              <a:t>7</a:t>
            </a:fld>
            <a:endParaRPr lang="en-US" altLang="ja-JP">
              <a:solidFill>
                <a:prstClr val="black"/>
              </a:solidFill>
              <a:ea typeface="ＭＳ Ｐゴシック" charset="-128"/>
            </a:endParaRPr>
          </a:p>
        </p:txBody>
      </p:sp>
    </p:spTree>
    <p:extLst>
      <p:ext uri="{BB962C8B-B14F-4D97-AF65-F5344CB8AC3E}">
        <p14:creationId xmlns:p14="http://schemas.microsoft.com/office/powerpoint/2010/main" val="200246477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C8797229-1B0A-42DE-9C17-3E2B629B6050}" type="slidenum">
              <a:rPr lang="en-US" altLang="ja-JP" smtClean="0">
                <a:solidFill>
                  <a:prstClr val="black"/>
                </a:solidFill>
                <a:ea typeface="ＭＳ Ｐゴシック" charset="-128"/>
              </a:rPr>
              <a:pPr eaLnBrk="1" hangingPunct="1">
                <a:spcBef>
                  <a:spcPct val="0"/>
                </a:spcBef>
              </a:pPr>
              <a:t>8</a:t>
            </a:fld>
            <a:endParaRPr lang="en-US" altLang="ja-JP">
              <a:solidFill>
                <a:prstClr val="black"/>
              </a:solidFill>
              <a:ea typeface="ＭＳ Ｐゴシック" charset="-128"/>
            </a:endParaRPr>
          </a:p>
        </p:txBody>
      </p:sp>
    </p:spTree>
    <p:extLst>
      <p:ext uri="{BB962C8B-B14F-4D97-AF65-F5344CB8AC3E}">
        <p14:creationId xmlns:p14="http://schemas.microsoft.com/office/powerpoint/2010/main" val="62090149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C8797229-1B0A-42DE-9C17-3E2B629B6050}" type="slidenum">
              <a:rPr lang="en-US" altLang="ja-JP" smtClean="0">
                <a:solidFill>
                  <a:prstClr val="black"/>
                </a:solidFill>
                <a:ea typeface="ＭＳ Ｐゴシック" charset="-128"/>
              </a:rPr>
              <a:pPr eaLnBrk="1" hangingPunct="1">
                <a:spcBef>
                  <a:spcPct val="0"/>
                </a:spcBef>
              </a:pPr>
              <a:t>9</a:t>
            </a:fld>
            <a:endParaRPr lang="en-US" altLang="ja-JP">
              <a:solidFill>
                <a:prstClr val="black"/>
              </a:solidFill>
              <a:ea typeface="ＭＳ Ｐゴシック" charset="-128"/>
            </a:endParaRPr>
          </a:p>
        </p:txBody>
      </p:sp>
    </p:spTree>
    <p:extLst>
      <p:ext uri="{BB962C8B-B14F-4D97-AF65-F5344CB8AC3E}">
        <p14:creationId xmlns:p14="http://schemas.microsoft.com/office/powerpoint/2010/main" val="387250615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dirty="0"/>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eaLnBrk="1" hangingPunct="1">
              <a:spcBef>
                <a:spcPct val="0"/>
              </a:spcBef>
            </a:pPr>
            <a:fld id="{C8797229-1B0A-42DE-9C17-3E2B629B6050}" type="slidenum">
              <a:rPr lang="en-US" altLang="ja-JP" smtClean="0">
                <a:solidFill>
                  <a:prstClr val="black"/>
                </a:solidFill>
                <a:ea typeface="ＭＳ Ｐゴシック" charset="-128"/>
              </a:rPr>
              <a:pPr eaLnBrk="1" hangingPunct="1">
                <a:spcBef>
                  <a:spcPct val="0"/>
                </a:spcBef>
              </a:pPr>
              <a:t>10</a:t>
            </a:fld>
            <a:endParaRPr lang="en-US" altLang="ja-JP">
              <a:solidFill>
                <a:prstClr val="black"/>
              </a:solidFill>
              <a:ea typeface="ＭＳ Ｐゴシック" charset="-128"/>
            </a:endParaRPr>
          </a:p>
        </p:txBody>
      </p:sp>
    </p:spTree>
    <p:extLst>
      <p:ext uri="{BB962C8B-B14F-4D97-AF65-F5344CB8AC3E}">
        <p14:creationId xmlns:p14="http://schemas.microsoft.com/office/powerpoint/2010/main" val="34958267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スライド イメージ プレースホルダー 1"/>
          <p:cNvSpPr>
            <a:spLocks noGrp="1" noRot="1" noChangeAspect="1" noTextEdit="1"/>
          </p:cNvSpPr>
          <p:nvPr>
            <p:ph type="sldImg"/>
          </p:nvPr>
        </p:nvSpPr>
        <p:spPr>
          <a:ln/>
        </p:spPr>
      </p:sp>
      <p:sp>
        <p:nvSpPr>
          <p:cNvPr id="29699" name="ノート プレースホルダー 2"/>
          <p:cNvSpPr>
            <a:spLocks noGrp="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ja-JP" altLang="en-US"/>
          </a:p>
        </p:txBody>
      </p:sp>
      <p:sp>
        <p:nvSpPr>
          <p:cNvPr id="29700" name="スライド番号プレースホルダー 3"/>
          <p:cNvSpPr>
            <a:spLocks noGrp="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spcBef>
                <a:spcPct val="30000"/>
              </a:spcBef>
              <a:defRPr kumimoji="1" sz="1200">
                <a:solidFill>
                  <a:schemeClr val="tx1"/>
                </a:solidFill>
                <a:latin typeface="Arial" charset="0"/>
                <a:ea typeface="ＭＳ Ｐ明朝" pitchFamily="18" charset="-128"/>
              </a:defRPr>
            </a:lvl1pPr>
            <a:lvl2pPr marL="742894" indent="-285728" eaLnBrk="0" hangingPunct="0">
              <a:spcBef>
                <a:spcPct val="30000"/>
              </a:spcBef>
              <a:defRPr kumimoji="1" sz="1200">
                <a:solidFill>
                  <a:schemeClr val="tx1"/>
                </a:solidFill>
                <a:latin typeface="Arial" charset="0"/>
                <a:ea typeface="ＭＳ Ｐ明朝" pitchFamily="18" charset="-128"/>
              </a:defRPr>
            </a:lvl2pPr>
            <a:lvl3pPr marL="1142913" indent="-228583" eaLnBrk="0" hangingPunct="0">
              <a:spcBef>
                <a:spcPct val="30000"/>
              </a:spcBef>
              <a:defRPr kumimoji="1" sz="1200">
                <a:solidFill>
                  <a:schemeClr val="tx1"/>
                </a:solidFill>
                <a:latin typeface="Arial" charset="0"/>
                <a:ea typeface="ＭＳ Ｐ明朝" pitchFamily="18" charset="-128"/>
              </a:defRPr>
            </a:lvl3pPr>
            <a:lvl4pPr marL="1600079" indent="-228583" eaLnBrk="0" hangingPunct="0">
              <a:spcBef>
                <a:spcPct val="30000"/>
              </a:spcBef>
              <a:defRPr kumimoji="1" sz="1200">
                <a:solidFill>
                  <a:schemeClr val="tx1"/>
                </a:solidFill>
                <a:latin typeface="Arial" charset="0"/>
                <a:ea typeface="ＭＳ Ｐ明朝" pitchFamily="18" charset="-128"/>
              </a:defRPr>
            </a:lvl4pPr>
            <a:lvl5pPr marL="2057244" indent="-228583" eaLnBrk="0" hangingPunct="0">
              <a:spcBef>
                <a:spcPct val="30000"/>
              </a:spcBef>
              <a:defRPr kumimoji="1" sz="1200">
                <a:solidFill>
                  <a:schemeClr val="tx1"/>
                </a:solidFill>
                <a:latin typeface="Arial" charset="0"/>
                <a:ea typeface="ＭＳ Ｐ明朝" pitchFamily="18" charset="-128"/>
              </a:defRPr>
            </a:lvl5pPr>
            <a:lvl6pPr marL="2514410" indent="-228583" eaLnBrk="0" fontAlgn="base" hangingPunct="0">
              <a:spcBef>
                <a:spcPct val="30000"/>
              </a:spcBef>
              <a:spcAft>
                <a:spcPct val="0"/>
              </a:spcAft>
              <a:defRPr kumimoji="1" sz="1200">
                <a:solidFill>
                  <a:schemeClr val="tx1"/>
                </a:solidFill>
                <a:latin typeface="Arial" charset="0"/>
                <a:ea typeface="ＭＳ Ｐ明朝" pitchFamily="18" charset="-128"/>
              </a:defRPr>
            </a:lvl6pPr>
            <a:lvl7pPr marL="2971575" indent="-228583" eaLnBrk="0" fontAlgn="base" hangingPunct="0">
              <a:spcBef>
                <a:spcPct val="30000"/>
              </a:spcBef>
              <a:spcAft>
                <a:spcPct val="0"/>
              </a:spcAft>
              <a:defRPr kumimoji="1" sz="1200">
                <a:solidFill>
                  <a:schemeClr val="tx1"/>
                </a:solidFill>
                <a:latin typeface="Arial" charset="0"/>
                <a:ea typeface="ＭＳ Ｐ明朝" pitchFamily="18" charset="-128"/>
              </a:defRPr>
            </a:lvl7pPr>
            <a:lvl8pPr marL="3428740" indent="-228583" eaLnBrk="0" fontAlgn="base" hangingPunct="0">
              <a:spcBef>
                <a:spcPct val="30000"/>
              </a:spcBef>
              <a:spcAft>
                <a:spcPct val="0"/>
              </a:spcAft>
              <a:defRPr kumimoji="1" sz="1200">
                <a:solidFill>
                  <a:schemeClr val="tx1"/>
                </a:solidFill>
                <a:latin typeface="Arial" charset="0"/>
                <a:ea typeface="ＭＳ Ｐ明朝" pitchFamily="18" charset="-128"/>
              </a:defRPr>
            </a:lvl8pPr>
            <a:lvl9pPr marL="3885906" indent="-228583" eaLnBrk="0" fontAlgn="base" hangingPunct="0">
              <a:spcBef>
                <a:spcPct val="30000"/>
              </a:spcBef>
              <a:spcAft>
                <a:spcPct val="0"/>
              </a:spcAft>
              <a:defRPr kumimoji="1" sz="1200">
                <a:solidFill>
                  <a:schemeClr val="tx1"/>
                </a:solidFill>
                <a:latin typeface="Arial" charset="0"/>
                <a:ea typeface="ＭＳ Ｐ明朝" pitchFamily="18" charset="-128"/>
              </a:defRPr>
            </a:lvl9pPr>
          </a:lstStyle>
          <a:p>
            <a:pPr marL="0" marR="0" lvl="0" indent="0" algn="r" defTabSz="914400" rtl="0" eaLnBrk="1" fontAlgn="base" latinLnBrk="0" hangingPunct="1">
              <a:lnSpc>
                <a:spcPct val="100000"/>
              </a:lnSpc>
              <a:spcBef>
                <a:spcPct val="0"/>
              </a:spcBef>
              <a:spcAft>
                <a:spcPct val="0"/>
              </a:spcAft>
              <a:buClrTx/>
              <a:buSzTx/>
              <a:buFontTx/>
              <a:buNone/>
              <a:tabLst/>
              <a:defRPr/>
            </a:pPr>
            <a:fld id="{C8797229-1B0A-42DE-9C17-3E2B629B6050}" type="slidenum">
              <a:rPr kumimoji="1" lang="en-US" altLang="ja-JP" sz="1200" b="0" i="0" u="none" strike="noStrike" kern="1200" cap="none" spc="0" normalizeH="0" baseline="0" noProof="0" smtClean="0">
                <a:ln>
                  <a:noFill/>
                </a:ln>
                <a:solidFill>
                  <a:prstClr val="black"/>
                </a:solidFill>
                <a:effectLst/>
                <a:uLnTx/>
                <a:uFillTx/>
                <a:latin typeface="Arial" charset="0"/>
                <a:ea typeface="ＭＳ Ｐゴシック" charset="-128"/>
                <a:cs typeface="+mn-cs"/>
              </a:rPr>
              <a:pPr marL="0" marR="0" lvl="0" indent="0" algn="r" defTabSz="914400" rtl="0" eaLnBrk="1" fontAlgn="base" latinLnBrk="0" hangingPunct="1">
                <a:lnSpc>
                  <a:spcPct val="100000"/>
                </a:lnSpc>
                <a:spcBef>
                  <a:spcPct val="0"/>
                </a:spcBef>
                <a:spcAft>
                  <a:spcPct val="0"/>
                </a:spcAft>
                <a:buClrTx/>
                <a:buSzTx/>
                <a:buFontTx/>
                <a:buNone/>
                <a:tabLst/>
                <a:defRPr/>
              </a:pPr>
              <a:t>11</a:t>
            </a:fld>
            <a:endParaRPr kumimoji="1" lang="en-US" altLang="ja-JP" sz="12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Tree>
    <p:extLst>
      <p:ext uri="{BB962C8B-B14F-4D97-AF65-F5344CB8AC3E}">
        <p14:creationId xmlns:p14="http://schemas.microsoft.com/office/powerpoint/2010/main" val="381726658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8.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59.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0.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1.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2.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3.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4.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5.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6.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7.xml.rels><?xml version="1.0" encoding="UTF-8" standalone="yes"?>
<Relationships xmlns="http://schemas.openxmlformats.org/package/2006/relationships"><Relationship Id="rId1" Type="http://schemas.openxmlformats.org/officeDocument/2006/relationships/slideMaster" Target="../slideMasters/slideMaster6.xml"/></Relationships>
</file>

<file path=ppt/slideLayouts/_rels/slideLayout6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69.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0.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1.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2.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3.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4.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5.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6.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7.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78.xml.rels><?xml version="1.0" encoding="UTF-8" standalone="yes"?>
<Relationships xmlns="http://schemas.openxmlformats.org/package/2006/relationships"><Relationship Id="rId1" Type="http://schemas.openxmlformats.org/officeDocument/2006/relationships/slideMaster" Target="../slideMasters/slideMaster7.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34"/>
            <a:ext cx="8420100" cy="1470025"/>
          </a:xfrm>
        </p:spPr>
        <p:txBody>
          <a:bodyPr/>
          <a:lstStyle/>
          <a:p>
            <a:r>
              <a:rPr kumimoji="1"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マスター サブタイトルの書式設定</a:t>
            </a:r>
          </a:p>
        </p:txBody>
      </p:sp>
      <p:sp>
        <p:nvSpPr>
          <p:cNvPr id="4" name="日付プレースホルダー 3"/>
          <p:cNvSpPr>
            <a:spLocks noGrp="1"/>
          </p:cNvSpPr>
          <p:nvPr>
            <p:ph type="dt" sz="half" idx="10"/>
          </p:nvPr>
        </p:nvSpPr>
        <p:spPr/>
        <p:txBody>
          <a:bodyPr/>
          <a:lstStyle/>
          <a:p>
            <a:fld id="{68F67E8D-A709-4AD8-A8E7-4B881844ED5D}" type="datetime1">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336440006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29A647BC-13E3-45A5-A470-6F318EC351C3}" type="datetime1">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11714757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47"/>
            <a:ext cx="2228850" cy="5851525"/>
          </a:xfrm>
        </p:spPr>
        <p:txBody>
          <a:bodyPr vert="eaVert"/>
          <a:lstStyle/>
          <a:p>
            <a:r>
              <a:rPr kumimoji="1" lang="ja-JP" altLang="en-US"/>
              <a:t>マスター タイトルの書式設定</a:t>
            </a:r>
          </a:p>
        </p:txBody>
      </p:sp>
      <p:sp>
        <p:nvSpPr>
          <p:cNvPr id="3" name="縦書きテキスト プレースホルダー 2"/>
          <p:cNvSpPr>
            <a:spLocks noGrp="1"/>
          </p:cNvSpPr>
          <p:nvPr>
            <p:ph type="body" orient="vert" idx="1"/>
          </p:nvPr>
        </p:nvSpPr>
        <p:spPr>
          <a:xfrm>
            <a:off x="495300" y="274647"/>
            <a:ext cx="6521450" cy="5851525"/>
          </a:xfrm>
        </p:spPr>
        <p:txBody>
          <a:bodyPr vert="eaVert"/>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C33FF67A-35EC-4E6C-AC7B-E23A712B9CE9}" type="datetime1">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1602787705"/>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4530"/>
            <a:ext cx="7429500" cy="2387600"/>
          </a:xfrm>
        </p:spPr>
        <p:txBody>
          <a:bodyPr anchor="b">
            <a:normAutofit/>
          </a:bodyPr>
          <a:lstStyle>
            <a:lvl1pPr algn="ctr">
              <a:defRPr sz="4875"/>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1950">
                <a:solidFill>
                  <a:schemeClr val="tx1">
                    <a:lumMod val="75000"/>
                    <a:lumOff val="25000"/>
                  </a:schemeClr>
                </a:solidFill>
              </a:defRPr>
            </a:lvl1pPr>
            <a:lvl2pPr marL="371475" indent="0" algn="ctr">
              <a:buNone/>
              <a:defRPr sz="2275"/>
            </a:lvl2pPr>
            <a:lvl3pPr marL="742950" indent="0" algn="ctr">
              <a:buNone/>
              <a:defRPr sz="1950"/>
            </a:lvl3pPr>
            <a:lvl4pPr marL="1114425" indent="0" algn="ctr">
              <a:buNone/>
              <a:defRPr sz="1625"/>
            </a:lvl4pPr>
            <a:lvl5pPr marL="1485900" indent="0" algn="ctr">
              <a:buNone/>
              <a:defRPr sz="1625"/>
            </a:lvl5pPr>
            <a:lvl6pPr marL="1857375" indent="0" algn="ctr">
              <a:buNone/>
              <a:defRPr sz="1625"/>
            </a:lvl6pPr>
            <a:lvl7pPr marL="2228850" indent="0" algn="ctr">
              <a:buNone/>
              <a:defRPr sz="1625"/>
            </a:lvl7pPr>
            <a:lvl8pPr marL="2600325" indent="0" algn="ctr">
              <a:buNone/>
              <a:defRPr sz="1625"/>
            </a:lvl8pPr>
            <a:lvl9pPr marL="2971800" indent="0" algn="ctr">
              <a:buNone/>
              <a:defRPr sz="16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DED41407-1978-46CF-B85C-5BE49C20B890}" type="datetime1">
              <a:rPr lang="ja-JP" altLang="en-US" smtClean="0"/>
              <a:t>2025/10/10</a:t>
            </a:fld>
            <a:endParaRPr lang="en-US" altLang="ja-JP"/>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184489608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AFF989AD-AFBA-4E2C-8C65-E76B8D9DE371}" type="datetime1">
              <a:rPr lang="ja-JP" altLang="en-US" smtClean="0"/>
              <a:t>2025/10/10</a:t>
            </a:fld>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fld id="{4FAB73BC-B049-4115-A692-8D63A059BFB8}" type="slidenum">
              <a:rPr lang="en-US" smtClean="0"/>
              <a:pPr/>
              <a:t>‹#›</a:t>
            </a:fld>
            <a:endParaRPr lang="en-US"/>
          </a:p>
        </p:txBody>
      </p:sp>
    </p:spTree>
    <p:extLst>
      <p:ext uri="{BB962C8B-B14F-4D97-AF65-F5344CB8AC3E}">
        <p14:creationId xmlns:p14="http://schemas.microsoft.com/office/powerpoint/2010/main" val="86741418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8" y="1712423"/>
            <a:ext cx="8543925" cy="2851208"/>
          </a:xfrm>
        </p:spPr>
        <p:txBody>
          <a:bodyPr anchor="b">
            <a:normAutofit/>
          </a:bodyPr>
          <a:lstStyle>
            <a:lvl1pPr>
              <a:defRPr sz="48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8" y="4552634"/>
            <a:ext cx="8543925" cy="1500187"/>
          </a:xfrm>
        </p:spPr>
        <p:txBody>
          <a:bodyPr anchor="t">
            <a:normAutofit/>
          </a:bodyPr>
          <a:lstStyle>
            <a:lvl1pPr marL="0" indent="0">
              <a:buNone/>
              <a:defRPr sz="1950">
                <a:solidFill>
                  <a:schemeClr val="tx1">
                    <a:lumMod val="75000"/>
                    <a:lumOff val="2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54DC59AF-0612-4CEC-8606-D44E3EAB22B2}" type="datetime1">
              <a:rPr lang="ja-JP" altLang="en-US" smtClean="0"/>
              <a:t>2025/10/10</a:t>
            </a:fld>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D671A29E-B6BD-42AC-8420-6C77711A39D5}" type="slidenum">
              <a:rPr lang="en-US" altLang="ja-JP" smtClean="0"/>
              <a:pPr>
                <a:defRPr/>
              </a:pPr>
              <a:t>‹#›</a:t>
            </a:fld>
            <a:endParaRPr lang="en-US" altLang="ja-JP"/>
          </a:p>
        </p:txBody>
      </p:sp>
    </p:spTree>
    <p:extLst>
      <p:ext uri="{BB962C8B-B14F-4D97-AF65-F5344CB8AC3E}">
        <p14:creationId xmlns:p14="http://schemas.microsoft.com/office/powerpoint/2010/main" val="3937233506"/>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6666"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09267CA1-4BDD-4BB5-B0BE-0634B2948883}" type="datetime1">
              <a:rPr lang="ja-JP" altLang="en-US" smtClean="0"/>
              <a:t>2025/10/10</a:t>
            </a:fld>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04437AC1-C163-4628-9E1D-755FE5FCC6FC}" type="slidenum">
              <a:rPr lang="en-US" altLang="ja-JP" smtClean="0"/>
              <a:pPr>
                <a:defRPr/>
              </a:pPr>
              <a:t>‹#›</a:t>
            </a:fld>
            <a:endParaRPr lang="en-US" altLang="ja-JP"/>
          </a:p>
        </p:txBody>
      </p:sp>
    </p:spTree>
    <p:extLst>
      <p:ext uri="{BB962C8B-B14F-4D97-AF65-F5344CB8AC3E}">
        <p14:creationId xmlns:p14="http://schemas.microsoft.com/office/powerpoint/2010/main" val="384346432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665" y="1681851"/>
            <a:ext cx="4189413" cy="825699"/>
          </a:xfrm>
        </p:spPr>
        <p:txBody>
          <a:bodyPr anchor="b">
            <a:normAutofit/>
          </a:bodyPr>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Content Placeholder 3"/>
          <p:cNvSpPr>
            <a:spLocks noGrp="1"/>
          </p:cNvSpPr>
          <p:nvPr>
            <p:ph sz="half" idx="2"/>
          </p:nvPr>
        </p:nvSpPr>
        <p:spPr>
          <a:xfrm>
            <a:off x="686665" y="2507551"/>
            <a:ext cx="4189413"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851"/>
            <a:ext cx="4210051" cy="825698"/>
          </a:xfrm>
        </p:spPr>
        <p:txBody>
          <a:bodyPr anchor="b"/>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7551"/>
            <a:ext cx="421005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pPr>
              <a:defRPr/>
            </a:pPr>
            <a:fld id="{DBD924BD-9FE4-44BD-8C6A-6F5D924191B3}" type="datetime1">
              <a:rPr lang="ja-JP" altLang="en-US" smtClean="0"/>
              <a:t>2025/10/10</a:t>
            </a:fld>
            <a:endParaRPr lang="en-US" altLang="ja-JP"/>
          </a:p>
        </p:txBody>
      </p:sp>
      <p:sp>
        <p:nvSpPr>
          <p:cNvPr id="8" name="Footer Placeholder 7"/>
          <p:cNvSpPr>
            <a:spLocks noGrp="1"/>
          </p:cNvSpPr>
          <p:nvPr>
            <p:ph type="ftr" sz="quarter" idx="11"/>
          </p:nvPr>
        </p:nvSpPr>
        <p:spPr/>
        <p:txBody>
          <a:bodyPr/>
          <a:lstStyle/>
          <a:p>
            <a:pPr>
              <a:defRPr/>
            </a:pPr>
            <a:endParaRPr lang="en-US" altLang="ja-JP"/>
          </a:p>
        </p:txBody>
      </p:sp>
      <p:sp>
        <p:nvSpPr>
          <p:cNvPr id="9" name="Slide Number Placeholder 8"/>
          <p:cNvSpPr>
            <a:spLocks noGrp="1"/>
          </p:cNvSpPr>
          <p:nvPr>
            <p:ph type="sldNum" sz="quarter" idx="12"/>
          </p:nvPr>
        </p:nvSpPr>
        <p:spPr/>
        <p:txBody>
          <a:bodyPr/>
          <a:lstStyle/>
          <a:p>
            <a:pPr>
              <a:defRPr/>
            </a:pPr>
            <a:fld id="{36AE295F-3BF2-4DA3-85D3-27DF9E10714A}" type="slidenum">
              <a:rPr lang="en-US" altLang="ja-JP" smtClean="0"/>
              <a:pPr>
                <a:defRPr/>
              </a:pPr>
              <a:t>‹#›</a:t>
            </a:fld>
            <a:endParaRPr lang="en-US" altLang="ja-JP"/>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4049853221"/>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54CFE5CB-66CE-4A3D-8F9E-25D2D0346413}" type="datetime1">
              <a:rPr lang="ja-JP" altLang="en-US" smtClean="0"/>
              <a:t>2025/10/10</a:t>
            </a:fld>
            <a:endParaRPr lang="en-US" altLang="ja-JP"/>
          </a:p>
        </p:txBody>
      </p:sp>
      <p:sp>
        <p:nvSpPr>
          <p:cNvPr id="4" name="Footer Placeholder 3"/>
          <p:cNvSpPr>
            <a:spLocks noGrp="1"/>
          </p:cNvSpPr>
          <p:nvPr>
            <p:ph type="ftr" sz="quarter" idx="11"/>
          </p:nvPr>
        </p:nvSpPr>
        <p:spPr/>
        <p:txBody>
          <a:bodyPr/>
          <a:lstStyle/>
          <a:p>
            <a:pPr>
              <a:defRPr/>
            </a:pPr>
            <a:endParaRPr lang="en-US" altLang="ja-JP"/>
          </a:p>
        </p:txBody>
      </p:sp>
      <p:sp>
        <p:nvSpPr>
          <p:cNvPr id="5" name="Slide Number Placeholder 4"/>
          <p:cNvSpPr>
            <a:spLocks noGrp="1"/>
          </p:cNvSpPr>
          <p:nvPr>
            <p:ph type="sldNum" sz="quarter" idx="12"/>
          </p:nvPr>
        </p:nvSpPr>
        <p:spPr/>
        <p:txBody>
          <a:bodyPr/>
          <a:lstStyle/>
          <a:p>
            <a:pPr>
              <a:defRPr/>
            </a:pPr>
            <a:fld id="{E0603A7B-E577-415A-99B2-884D0B003318}" type="slidenum">
              <a:rPr lang="en-US" altLang="ja-JP" smtClean="0"/>
              <a:pPr>
                <a:defRPr/>
              </a:pPr>
              <a:t>‹#›</a:t>
            </a:fld>
            <a:endParaRPr lang="en-US" altLang="ja-JP"/>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3115883608"/>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5DB66DFE-09E5-45D8-9C7A-9DDE5747F2A7}" type="datetime1">
              <a:rPr lang="ja-JP" altLang="en-US" smtClean="0"/>
              <a:t>2025/10/10</a:t>
            </a:fld>
            <a:endParaRPr lang="en-US" altLang="ja-JP"/>
          </a:p>
        </p:txBody>
      </p:sp>
      <p:sp>
        <p:nvSpPr>
          <p:cNvPr id="3" name="Footer Placeholder 2"/>
          <p:cNvSpPr>
            <a:spLocks noGrp="1"/>
          </p:cNvSpPr>
          <p:nvPr>
            <p:ph type="ftr" sz="quarter" idx="11"/>
          </p:nvPr>
        </p:nvSpPr>
        <p:spPr/>
        <p:txBody>
          <a:bodyPr/>
          <a:lstStyle/>
          <a:p>
            <a:pPr>
              <a:defRPr/>
            </a:pPr>
            <a:endParaRPr lang="en-US" altLang="ja-JP"/>
          </a:p>
        </p:txBody>
      </p:sp>
      <p:sp>
        <p:nvSpPr>
          <p:cNvPr id="4" name="Slide Number Placeholder 3"/>
          <p:cNvSpPr>
            <a:spLocks noGrp="1"/>
          </p:cNvSpPr>
          <p:nvPr>
            <p:ph type="sldNum" sz="quarter" idx="12"/>
          </p:nvPr>
        </p:nvSpPr>
        <p:spPr>
          <a:xfrm>
            <a:off x="7401272" y="6557217"/>
            <a:ext cx="2228850" cy="365125"/>
          </a:xfrm>
        </p:spPr>
        <p:txBody>
          <a:bodyPr/>
          <a:lstStyle/>
          <a:p>
            <a:pPr>
              <a:defRPr/>
            </a:pPr>
            <a:fld id="{4AFA0483-9F98-45B5-AE9E-FD3EE3DB206E}" type="slidenum">
              <a:rPr lang="en-US" altLang="ja-JP" smtClean="0"/>
              <a:pPr>
                <a:defRPr/>
              </a:pPr>
              <a:t>‹#›</a:t>
            </a:fld>
            <a:endParaRPr lang="en-US" altLang="ja-JP"/>
          </a:p>
        </p:txBody>
      </p:sp>
    </p:spTree>
    <p:extLst>
      <p:ext uri="{BB962C8B-B14F-4D97-AF65-F5344CB8AC3E}">
        <p14:creationId xmlns:p14="http://schemas.microsoft.com/office/powerpoint/2010/main" val="1627535495"/>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1"/>
            <a:ext cx="3194685" cy="1600197"/>
          </a:xfrm>
        </p:spPr>
        <p:txBody>
          <a:bodyPr anchor="b">
            <a:normAutofit/>
          </a:bodyPr>
          <a:lstStyle>
            <a:lvl1pPr>
              <a:defRPr sz="2600" b="0"/>
            </a:lvl1pPr>
          </a:lstStyle>
          <a:p>
            <a:r>
              <a:rPr lang="ja-JP" altLang="en-US"/>
              <a:t>マスター タイトルの書式設定</a:t>
            </a:r>
            <a:endParaRPr lang="en-US" dirty="0"/>
          </a:p>
        </p:txBody>
      </p:sp>
      <p:sp>
        <p:nvSpPr>
          <p:cNvPr id="3" name="Content Placeholder 2"/>
          <p:cNvSpPr>
            <a:spLocks noGrp="1"/>
          </p:cNvSpPr>
          <p:nvPr>
            <p:ph idx="1"/>
          </p:nvPr>
        </p:nvSpPr>
        <p:spPr>
          <a:xfrm>
            <a:off x="4210050" y="990600"/>
            <a:ext cx="5014913" cy="4876800"/>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3514" y="2057399"/>
            <a:ext cx="3194685" cy="3810001"/>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A3D6CE7B-D920-4467-8FBB-B3A4399252FD}" type="datetime1">
              <a:rPr lang="ja-JP" altLang="en-US" smtClean="0"/>
              <a:t>2025/10/10</a:t>
            </a:fld>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272BE67E-4971-4305-AA80-9EB7C077C11B}" type="slidenum">
              <a:rPr lang="en-US" altLang="ja-JP" smtClean="0"/>
              <a:pPr>
                <a:defRPr/>
              </a:pPr>
              <a:t>‹#›</a:t>
            </a:fld>
            <a:endParaRPr lang="en-US" altLang="ja-JP"/>
          </a:p>
        </p:txBody>
      </p:sp>
    </p:spTree>
    <p:extLst>
      <p:ext uri="{BB962C8B-B14F-4D97-AF65-F5344CB8AC3E}">
        <p14:creationId xmlns:p14="http://schemas.microsoft.com/office/powerpoint/2010/main" val="123985519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idx="1"/>
          </p:nvPr>
        </p:nvSpPr>
        <p:spPr/>
        <p:txBody>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10"/>
          </p:nvPr>
        </p:nvSpPr>
        <p:spPr/>
        <p:txBody>
          <a:bodyPr/>
          <a:lstStyle/>
          <a:p>
            <a:fld id="{06BAA58B-3727-40C3-8B70-F956A7397DC8}" type="datetime1">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372717246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0"/>
            <a:ext cx="3194685" cy="1600200"/>
          </a:xfrm>
        </p:spPr>
        <p:txBody>
          <a:bodyPr anchor="b">
            <a:normAutofit/>
          </a:bodyPr>
          <a:lstStyle>
            <a:lvl1pPr>
              <a:defRPr sz="26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4210050" y="990600"/>
            <a:ext cx="5014913" cy="4876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ja-JP" altLang="en-US"/>
              <a:t>図を追加</a:t>
            </a:r>
            <a:endParaRPr lang="en-US" dirty="0"/>
          </a:p>
        </p:txBody>
      </p:sp>
      <p:sp>
        <p:nvSpPr>
          <p:cNvPr id="4" name="Text Placeholder 3"/>
          <p:cNvSpPr>
            <a:spLocks noGrp="1"/>
          </p:cNvSpPr>
          <p:nvPr>
            <p:ph type="body" sz="half" idx="2"/>
          </p:nvPr>
        </p:nvSpPr>
        <p:spPr>
          <a:xfrm>
            <a:off x="683514" y="2057400"/>
            <a:ext cx="3194685" cy="3810000"/>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ADDF0935-6D88-4524-B030-4746B2688D83}" type="datetime1">
              <a:rPr lang="ja-JP" altLang="en-US" smtClean="0"/>
              <a:t>2025/10/10</a:t>
            </a:fld>
            <a:endParaRPr lang="en-US" altLang="ja-JP"/>
          </a:p>
        </p:txBody>
      </p:sp>
      <p:sp>
        <p:nvSpPr>
          <p:cNvPr id="6" name="Footer Placeholder 5"/>
          <p:cNvSpPr>
            <a:spLocks noGrp="1"/>
          </p:cNvSpPr>
          <p:nvPr>
            <p:ph type="ftr" sz="quarter" idx="11"/>
          </p:nvPr>
        </p:nvSpPr>
        <p:spPr/>
        <p:txBody>
          <a:bodyPr/>
          <a:lstStyle/>
          <a:p>
            <a:pPr>
              <a:defRPr/>
            </a:pPr>
            <a:endParaRPr lang="en-US" altLang="ja-JP"/>
          </a:p>
        </p:txBody>
      </p:sp>
      <p:sp>
        <p:nvSpPr>
          <p:cNvPr id="7" name="Slide Number Placeholder 6"/>
          <p:cNvSpPr>
            <a:spLocks noGrp="1"/>
          </p:cNvSpPr>
          <p:nvPr>
            <p:ph type="sldNum" sz="quarter" idx="12"/>
          </p:nvPr>
        </p:nvSpPr>
        <p:spPr/>
        <p:txBody>
          <a:bodyPr/>
          <a:lstStyle/>
          <a:p>
            <a:pPr>
              <a:defRPr/>
            </a:pPr>
            <a:fld id="{24885782-12B3-44E8-8A81-5624F7C431D7}" type="slidenum">
              <a:rPr lang="en-US" altLang="ja-JP" smtClean="0"/>
              <a:pPr>
                <a:defRPr/>
              </a:pPr>
              <a:t>‹#›</a:t>
            </a:fld>
            <a:endParaRPr lang="en-US" altLang="ja-JP"/>
          </a:p>
        </p:txBody>
      </p:sp>
    </p:spTree>
    <p:extLst>
      <p:ext uri="{BB962C8B-B14F-4D97-AF65-F5344CB8AC3E}">
        <p14:creationId xmlns:p14="http://schemas.microsoft.com/office/powerpoint/2010/main" val="55960195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143F62FE-3DAE-431E-B13F-5DC49D7585B8}" type="datetime1">
              <a:rPr lang="ja-JP" altLang="en-US" smtClean="0"/>
              <a:t>2025/10/10</a:t>
            </a:fld>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44F2F70C-7DB3-4F82-BDDD-AC35699FCF14}" type="slidenum">
              <a:rPr lang="en-US" altLang="ja-JP" smtClean="0"/>
              <a:pPr>
                <a:defRPr/>
              </a:pPr>
              <a:t>‹#›</a:t>
            </a:fld>
            <a:endParaRPr lang="en-US" altLang="ja-JP"/>
          </a:p>
        </p:txBody>
      </p:sp>
    </p:spTree>
    <p:extLst>
      <p:ext uri="{BB962C8B-B14F-4D97-AF65-F5344CB8AC3E}">
        <p14:creationId xmlns:p14="http://schemas.microsoft.com/office/powerpoint/2010/main" val="368669769"/>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0362"/>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7" y="360363"/>
            <a:ext cx="6284119"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pPr>
              <a:defRPr/>
            </a:pPr>
            <a:fld id="{8F066EF2-EE1F-4412-A515-0439A0801AC1}" type="datetime1">
              <a:rPr lang="ja-JP" altLang="en-US" smtClean="0"/>
              <a:t>2025/10/10</a:t>
            </a:fld>
            <a:endParaRPr lang="en-US" altLang="ja-JP"/>
          </a:p>
        </p:txBody>
      </p:sp>
      <p:sp>
        <p:nvSpPr>
          <p:cNvPr id="5" name="Footer Placeholder 4"/>
          <p:cNvSpPr>
            <a:spLocks noGrp="1"/>
          </p:cNvSpPr>
          <p:nvPr>
            <p:ph type="ftr" sz="quarter" idx="11"/>
          </p:nvPr>
        </p:nvSpPr>
        <p:spPr/>
        <p:txBody>
          <a:bodyPr/>
          <a:lstStyle/>
          <a:p>
            <a:pPr>
              <a:defRPr/>
            </a:pPr>
            <a:endParaRPr lang="en-US" altLang="ja-JP"/>
          </a:p>
        </p:txBody>
      </p:sp>
      <p:sp>
        <p:nvSpPr>
          <p:cNvPr id="6" name="Slide Number Placeholder 5"/>
          <p:cNvSpPr>
            <a:spLocks noGrp="1"/>
          </p:cNvSpPr>
          <p:nvPr>
            <p:ph type="sldNum" sz="quarter" idx="12"/>
          </p:nvPr>
        </p:nvSpPr>
        <p:spPr/>
        <p:txBody>
          <a:bodyPr/>
          <a:lstStyle/>
          <a:p>
            <a:pPr>
              <a:defRPr/>
            </a:pPr>
            <a:fld id="{A389204B-EC1E-4C8B-8DC9-EEB08CEAE1EE}" type="slidenum">
              <a:rPr lang="en-US" altLang="ja-JP" smtClean="0"/>
              <a:pPr>
                <a:defRPr/>
              </a:pPr>
              <a:t>‹#›</a:t>
            </a:fld>
            <a:endParaRPr lang="en-US" altLang="ja-JP"/>
          </a:p>
        </p:txBody>
      </p:sp>
    </p:spTree>
    <p:extLst>
      <p:ext uri="{BB962C8B-B14F-4D97-AF65-F5344CB8AC3E}">
        <p14:creationId xmlns:p14="http://schemas.microsoft.com/office/powerpoint/2010/main" val="3360866851"/>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6"/>
            <a:ext cx="8420100" cy="1470025"/>
          </a:xfrm>
        </p:spPr>
        <p:txBody>
          <a:bodyPr/>
          <a:lstStyle/>
          <a:p>
            <a:r>
              <a:rPr kumimoji="1" lang="ja-JP" altLang="en-US"/>
              <a:t>マスタ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a:t>マスタ サブタイトルの書式設定</a:t>
            </a:r>
          </a:p>
        </p:txBody>
      </p:sp>
      <p:sp>
        <p:nvSpPr>
          <p:cNvPr id="4" name="日付プレースホルダ 3"/>
          <p:cNvSpPr>
            <a:spLocks noGrp="1"/>
          </p:cNvSpPr>
          <p:nvPr>
            <p:ph type="dt" sz="half" idx="10"/>
          </p:nvPr>
        </p:nvSpPr>
        <p:spPr/>
        <p:txBody>
          <a:bodyPr/>
          <a:lstStyle/>
          <a:p>
            <a:fld id="{1CE49521-2C6C-4A6F-88D6-D38C49092204}"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60671811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idx="1"/>
          </p:nvPr>
        </p:nvSpPr>
        <p:spPr/>
        <p:txBody>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769F3166-77AA-4FA3-B324-8DD1FCCBBD5F}"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48774655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1"/>
            <a:ext cx="8420100" cy="1362075"/>
          </a:xfrm>
        </p:spPr>
        <p:txBody>
          <a:bodyPr anchor="t"/>
          <a:lstStyle>
            <a:lvl1pPr algn="l">
              <a:defRPr sz="4000" b="1" cap="all"/>
            </a:lvl1pPr>
          </a:lstStyle>
          <a:p>
            <a:r>
              <a:rPr kumimoji="1" lang="ja-JP" altLang="en-US"/>
              <a:t>マスタ タイトルの書式設定</a:t>
            </a:r>
          </a:p>
        </p:txBody>
      </p:sp>
      <p:sp>
        <p:nvSpPr>
          <p:cNvPr id="3" name="テキスト プレースホルダ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 テキストの書式設定</a:t>
            </a:r>
          </a:p>
        </p:txBody>
      </p:sp>
      <p:sp>
        <p:nvSpPr>
          <p:cNvPr id="4" name="日付プレースホルダ 3"/>
          <p:cNvSpPr>
            <a:spLocks noGrp="1"/>
          </p:cNvSpPr>
          <p:nvPr>
            <p:ph type="dt" sz="half" idx="10"/>
          </p:nvPr>
        </p:nvSpPr>
        <p:spPr/>
        <p:txBody>
          <a:bodyPr/>
          <a:lstStyle/>
          <a:p>
            <a:fld id="{ECDDC750-7621-44E6-A5EF-271D49D98060}"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151611239"/>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コンテンツ プレースホルダ 2"/>
          <p:cNvSpPr>
            <a:spLocks noGrp="1"/>
          </p:cNvSpPr>
          <p:nvPr>
            <p:ph sz="half" idx="1"/>
          </p:nvPr>
        </p:nvSpPr>
        <p:spPr>
          <a:xfrm>
            <a:off x="49530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 3"/>
          <p:cNvSpPr>
            <a:spLocks noGrp="1"/>
          </p:cNvSpPr>
          <p:nvPr>
            <p:ph sz="half" idx="2"/>
          </p:nvPr>
        </p:nvSpPr>
        <p:spPr>
          <a:xfrm>
            <a:off x="5035550" y="1600201"/>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 4"/>
          <p:cNvSpPr>
            <a:spLocks noGrp="1"/>
          </p:cNvSpPr>
          <p:nvPr>
            <p:ph type="dt" sz="half" idx="10"/>
          </p:nvPr>
        </p:nvSpPr>
        <p:spPr/>
        <p:txBody>
          <a:bodyPr/>
          <a:lstStyle/>
          <a:p>
            <a:fld id="{1F815C55-D245-40B3-9E7F-B59E6D635C11}"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007907309"/>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 タイトルの書式設定</a:t>
            </a:r>
          </a:p>
        </p:txBody>
      </p:sp>
      <p:sp>
        <p:nvSpPr>
          <p:cNvPr id="3" name="テキスト プレースホルダ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4" name="コンテンツ プレースホルダ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 4"/>
          <p:cNvSpPr>
            <a:spLocks noGrp="1"/>
          </p:cNvSpPr>
          <p:nvPr>
            <p:ph type="body" sz="quarter" idx="3"/>
          </p:nvPr>
        </p:nvSpPr>
        <p:spPr>
          <a:xfrm>
            <a:off x="5032111"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 テキストの書式設定</a:t>
            </a:r>
          </a:p>
        </p:txBody>
      </p:sp>
      <p:sp>
        <p:nvSpPr>
          <p:cNvPr id="6" name="コンテンツ プレースホルダ 5"/>
          <p:cNvSpPr>
            <a:spLocks noGrp="1"/>
          </p:cNvSpPr>
          <p:nvPr>
            <p:ph sz="quarter" idx="4"/>
          </p:nvPr>
        </p:nvSpPr>
        <p:spPr>
          <a:xfrm>
            <a:off x="5032111"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 6"/>
          <p:cNvSpPr>
            <a:spLocks noGrp="1"/>
          </p:cNvSpPr>
          <p:nvPr>
            <p:ph type="dt" sz="half" idx="10"/>
          </p:nvPr>
        </p:nvSpPr>
        <p:spPr/>
        <p:txBody>
          <a:bodyPr/>
          <a:lstStyle/>
          <a:p>
            <a:fld id="{0FCD045C-F32B-4FBC-8565-7B452B3D59A1}"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8" name="フッター プレースホルダ 7"/>
          <p:cNvSpPr>
            <a:spLocks noGrp="1"/>
          </p:cNvSpPr>
          <p:nvPr>
            <p:ph type="ftr" sz="quarter" idx="11"/>
          </p:nvPr>
        </p:nvSpPr>
        <p:spPr/>
        <p:txBody>
          <a:bodyPr/>
          <a:lstStyle/>
          <a:p>
            <a:endParaRPr lang="ja-JP" altLang="en-US">
              <a:solidFill>
                <a:prstClr val="black">
                  <a:tint val="75000"/>
                </a:prstClr>
              </a:solidFill>
            </a:endParaRPr>
          </a:p>
        </p:txBody>
      </p:sp>
      <p:sp>
        <p:nvSpPr>
          <p:cNvPr id="9" name="スライド番号プレースホルダ 8"/>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596445634"/>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日付プレースホルダ 2"/>
          <p:cNvSpPr>
            <a:spLocks noGrp="1"/>
          </p:cNvSpPr>
          <p:nvPr>
            <p:ph type="dt" sz="half" idx="10"/>
          </p:nvPr>
        </p:nvSpPr>
        <p:spPr/>
        <p:txBody>
          <a:bodyPr/>
          <a:lstStyle/>
          <a:p>
            <a:fld id="{AE1EFD8C-FC43-450D-A0F0-02F0435342A6}"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4" name="フッター プレースホルダ 3"/>
          <p:cNvSpPr>
            <a:spLocks noGrp="1"/>
          </p:cNvSpPr>
          <p:nvPr>
            <p:ph type="ftr" sz="quarter" idx="11"/>
          </p:nvPr>
        </p:nvSpPr>
        <p:spPr/>
        <p:txBody>
          <a:bodyPr/>
          <a:lstStyle/>
          <a:p>
            <a:endParaRPr lang="ja-JP" altLang="en-US">
              <a:solidFill>
                <a:prstClr val="black">
                  <a:tint val="75000"/>
                </a:prstClr>
              </a:solidFill>
            </a:endParaRPr>
          </a:p>
        </p:txBody>
      </p:sp>
      <p:sp>
        <p:nvSpPr>
          <p:cNvPr id="5" name="スライド番号プレースホルダ 4"/>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2916773805"/>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 1"/>
          <p:cNvSpPr>
            <a:spLocks noGrp="1"/>
          </p:cNvSpPr>
          <p:nvPr>
            <p:ph type="dt" sz="half" idx="10"/>
          </p:nvPr>
        </p:nvSpPr>
        <p:spPr/>
        <p:txBody>
          <a:bodyPr/>
          <a:lstStyle/>
          <a:p>
            <a:fld id="{64772F6E-22C1-4465-8E72-7D5443E178F3}"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3" name="フッター プレースホルダ 2"/>
          <p:cNvSpPr>
            <a:spLocks noGrp="1"/>
          </p:cNvSpPr>
          <p:nvPr>
            <p:ph type="ftr" sz="quarter" idx="11"/>
          </p:nvPr>
        </p:nvSpPr>
        <p:spPr/>
        <p:txBody>
          <a:bodyPr/>
          <a:lstStyle/>
          <a:p>
            <a:endParaRPr lang="ja-JP" altLang="en-US">
              <a:solidFill>
                <a:prstClr val="black">
                  <a:tint val="75000"/>
                </a:prstClr>
              </a:solidFill>
            </a:endParaRPr>
          </a:p>
        </p:txBody>
      </p:sp>
      <p:sp>
        <p:nvSpPr>
          <p:cNvPr id="4" name="スライド番号プレースホルダ 3"/>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3740466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506" y="4406909"/>
            <a:ext cx="8420100" cy="1362075"/>
          </a:xfrm>
        </p:spPr>
        <p:txBody>
          <a:bodyPr anchor="t"/>
          <a:lstStyle>
            <a:lvl1pPr algn="l">
              <a:defRPr sz="4000" b="1" cap="all"/>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782506" y="2906713"/>
            <a:ext cx="84201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a:t>マスター テキストの書式設定</a:t>
            </a:r>
          </a:p>
        </p:txBody>
      </p:sp>
      <p:sp>
        <p:nvSpPr>
          <p:cNvPr id="4" name="日付プレースホルダー 3"/>
          <p:cNvSpPr>
            <a:spLocks noGrp="1"/>
          </p:cNvSpPr>
          <p:nvPr>
            <p:ph type="dt" sz="half" idx="10"/>
          </p:nvPr>
        </p:nvSpPr>
        <p:spPr/>
        <p:txBody>
          <a:bodyPr/>
          <a:lstStyle/>
          <a:p>
            <a:fld id="{C7A74695-CCB6-4E63-ABF8-5C0C79816B7C}" type="datetime1">
              <a:rPr kumimoji="1" lang="ja-JP" altLang="en-US" smtClean="0"/>
              <a:t>2025/10/10</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503987302"/>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 タイトルの書式設定</a:t>
            </a:r>
          </a:p>
        </p:txBody>
      </p:sp>
      <p:sp>
        <p:nvSpPr>
          <p:cNvPr id="3" name="コンテンツ プレースホルダ 2"/>
          <p:cNvSpPr>
            <a:spLocks noGrp="1"/>
          </p:cNvSpPr>
          <p:nvPr>
            <p:ph idx="1"/>
          </p:nvPr>
        </p:nvSpPr>
        <p:spPr>
          <a:xfrm>
            <a:off x="3872971" y="273051"/>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 3"/>
          <p:cNvSpPr>
            <a:spLocks noGrp="1"/>
          </p:cNvSpPr>
          <p:nvPr>
            <p:ph type="body" sz="half" idx="2"/>
          </p:nvPr>
        </p:nvSpPr>
        <p:spPr>
          <a:xfrm>
            <a:off x="495300" y="1435101"/>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9E9EDB14-229A-4F76-B3FE-B120258585CE}"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3223559598"/>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 タイトルの書式設定</a:t>
            </a:r>
          </a:p>
        </p:txBody>
      </p:sp>
      <p:sp>
        <p:nvSpPr>
          <p:cNvPr id="3" name="図プレースホルダ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 テキストの書式設定</a:t>
            </a:r>
          </a:p>
        </p:txBody>
      </p:sp>
      <p:sp>
        <p:nvSpPr>
          <p:cNvPr id="5" name="日付プレースホルダ 4"/>
          <p:cNvSpPr>
            <a:spLocks noGrp="1"/>
          </p:cNvSpPr>
          <p:nvPr>
            <p:ph type="dt" sz="half" idx="10"/>
          </p:nvPr>
        </p:nvSpPr>
        <p:spPr/>
        <p:txBody>
          <a:bodyPr/>
          <a:lstStyle/>
          <a:p>
            <a:fld id="{CABC51D5-334C-4ADD-A692-C8EC4A81087C}"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6" name="フッター プレースホルダ 5"/>
          <p:cNvSpPr>
            <a:spLocks noGrp="1"/>
          </p:cNvSpPr>
          <p:nvPr>
            <p:ph type="ftr" sz="quarter" idx="11"/>
          </p:nvPr>
        </p:nvSpPr>
        <p:spPr/>
        <p:txBody>
          <a:bodyPr/>
          <a:lstStyle/>
          <a:p>
            <a:endParaRPr lang="ja-JP" altLang="en-US">
              <a:solidFill>
                <a:prstClr val="black">
                  <a:tint val="75000"/>
                </a:prstClr>
              </a:solidFill>
            </a:endParaRPr>
          </a:p>
        </p:txBody>
      </p:sp>
      <p:sp>
        <p:nvSpPr>
          <p:cNvPr id="7" name="スライド番号プレースホルダ 6"/>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872034066"/>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 タイトルの書式設定</a:t>
            </a:r>
          </a:p>
        </p:txBody>
      </p:sp>
      <p:sp>
        <p:nvSpPr>
          <p:cNvPr id="3" name="縦書きテキスト プレースホルダ 2"/>
          <p:cNvSpPr>
            <a:spLocks noGrp="1"/>
          </p:cNvSpPr>
          <p:nvPr>
            <p:ph type="body" orient="vert" idx="1"/>
          </p:nvPr>
        </p:nvSpPr>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46AD98EB-53F0-4171-8A80-3B1B954B76EC}"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54157416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9"/>
            <a:ext cx="2228850" cy="5851525"/>
          </a:xfrm>
        </p:spPr>
        <p:txBody>
          <a:bodyPr vert="eaVert"/>
          <a:lstStyle/>
          <a:p>
            <a:r>
              <a:rPr kumimoji="1" lang="ja-JP" altLang="en-US"/>
              <a:t>マスタ タイトルの書式設定</a:t>
            </a:r>
          </a:p>
        </p:txBody>
      </p:sp>
      <p:sp>
        <p:nvSpPr>
          <p:cNvPr id="3" name="縦書きテキスト プレースホルダ 2"/>
          <p:cNvSpPr>
            <a:spLocks noGrp="1"/>
          </p:cNvSpPr>
          <p:nvPr>
            <p:ph type="body" orient="vert" idx="1"/>
          </p:nvPr>
        </p:nvSpPr>
        <p:spPr>
          <a:xfrm>
            <a:off x="495300" y="274639"/>
            <a:ext cx="6521450" cy="5851525"/>
          </a:xfrm>
        </p:spPr>
        <p:txBody>
          <a:bodyPr vert="eaVert"/>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10"/>
          </p:nvPr>
        </p:nvSpPr>
        <p:spPr/>
        <p:txBody>
          <a:bodyPr/>
          <a:lstStyle/>
          <a:p>
            <a:fld id="{D69A2F5F-06B6-45B7-ACBD-6AA47D9C095C}" type="datetime1">
              <a:rPr lang="ja-JP" altLang="en-US" smtClean="0">
                <a:solidFill>
                  <a:prstClr val="black">
                    <a:tint val="75000"/>
                  </a:prstClr>
                </a:solidFill>
              </a:rPr>
              <a:t>2025/10/10</a:t>
            </a:fld>
            <a:endParaRPr lang="ja-JP" altLang="en-US">
              <a:solidFill>
                <a:prstClr val="black">
                  <a:tint val="75000"/>
                </a:prstClr>
              </a:solidFill>
            </a:endParaRPr>
          </a:p>
        </p:txBody>
      </p:sp>
      <p:sp>
        <p:nvSpPr>
          <p:cNvPr id="5" name="フッター プレースホルダ 4"/>
          <p:cNvSpPr>
            <a:spLocks noGrp="1"/>
          </p:cNvSpPr>
          <p:nvPr>
            <p:ph type="ftr" sz="quarter" idx="11"/>
          </p:nvPr>
        </p:nvSpPr>
        <p:spPr/>
        <p:txBody>
          <a:bodyPr/>
          <a:lstStyle/>
          <a:p>
            <a:endParaRPr lang="ja-JP" altLang="en-US">
              <a:solidFill>
                <a:prstClr val="black">
                  <a:tint val="75000"/>
                </a:prstClr>
              </a:solidFill>
            </a:endParaRPr>
          </a:p>
        </p:txBody>
      </p:sp>
      <p:sp>
        <p:nvSpPr>
          <p:cNvPr id="6" name="スライド番号プレースホルダ 5"/>
          <p:cNvSpPr>
            <a:spLocks noGrp="1"/>
          </p:cNvSpPr>
          <p:nvPr>
            <p:ph type="sldNum" sz="quarter" idx="12"/>
          </p:nvPr>
        </p:nvSpPr>
        <p:spPr/>
        <p:txBody>
          <a:bodyPr/>
          <a:lstStyle/>
          <a:p>
            <a:fld id="{D2FF9850-F054-4083-A0D0-D07D82260390}" type="slidenum">
              <a:rPr lang="ja-JP" altLang="en-US" smtClean="0">
                <a:solidFill>
                  <a:prstClr val="black">
                    <a:tint val="75000"/>
                  </a:prstClr>
                </a:solidFill>
              </a:rPr>
              <a:pPr/>
              <a:t>‹#›</a:t>
            </a:fld>
            <a:endParaRPr lang="ja-JP" altLang="en-US">
              <a:solidFill>
                <a:prstClr val="black">
                  <a:tint val="75000"/>
                </a:prstClr>
              </a:solidFill>
            </a:endParaRPr>
          </a:p>
        </p:txBody>
      </p:sp>
    </p:spTree>
    <p:extLst>
      <p:ext uri="{BB962C8B-B14F-4D97-AF65-F5344CB8AC3E}">
        <p14:creationId xmlns:p14="http://schemas.microsoft.com/office/powerpoint/2010/main" val="1964403004"/>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4530"/>
            <a:ext cx="7429500" cy="2387600"/>
          </a:xfrm>
        </p:spPr>
        <p:txBody>
          <a:bodyPr anchor="b">
            <a:normAutofit/>
          </a:bodyPr>
          <a:lstStyle>
            <a:lvl1pPr algn="ctr">
              <a:defRPr sz="4875"/>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1950">
                <a:solidFill>
                  <a:schemeClr val="tx1">
                    <a:lumMod val="75000"/>
                    <a:lumOff val="25000"/>
                  </a:schemeClr>
                </a:solidFill>
              </a:defRPr>
            </a:lvl1pPr>
            <a:lvl2pPr marL="371475" indent="0" algn="ctr">
              <a:buNone/>
              <a:defRPr sz="2275"/>
            </a:lvl2pPr>
            <a:lvl3pPr marL="742950" indent="0" algn="ctr">
              <a:buNone/>
              <a:defRPr sz="1950"/>
            </a:lvl3pPr>
            <a:lvl4pPr marL="1114425" indent="0" algn="ctr">
              <a:buNone/>
              <a:defRPr sz="1625"/>
            </a:lvl4pPr>
            <a:lvl5pPr marL="1485900" indent="0" algn="ctr">
              <a:buNone/>
              <a:defRPr sz="1625"/>
            </a:lvl5pPr>
            <a:lvl6pPr marL="1857375" indent="0" algn="ctr">
              <a:buNone/>
              <a:defRPr sz="1625"/>
            </a:lvl6pPr>
            <a:lvl7pPr marL="2228850" indent="0" algn="ctr">
              <a:buNone/>
              <a:defRPr sz="1625"/>
            </a:lvl7pPr>
            <a:lvl8pPr marL="2600325" indent="0" algn="ctr">
              <a:buNone/>
              <a:defRPr sz="1625"/>
            </a:lvl8pPr>
            <a:lvl9pPr marL="2971800" indent="0" algn="ctr">
              <a:buNone/>
              <a:defRPr sz="16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2D54A4D9-08E0-43DD-AC21-2AECDD31B9A6}"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465497590"/>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23F103B8-2A8F-4848-81BB-E892598415ED}"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551414042"/>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8" y="1712423"/>
            <a:ext cx="8543925" cy="2851208"/>
          </a:xfrm>
        </p:spPr>
        <p:txBody>
          <a:bodyPr anchor="b">
            <a:normAutofit/>
          </a:bodyPr>
          <a:lstStyle>
            <a:lvl1pPr>
              <a:defRPr sz="48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8" y="4552634"/>
            <a:ext cx="8543925" cy="1500187"/>
          </a:xfrm>
        </p:spPr>
        <p:txBody>
          <a:bodyPr anchor="t">
            <a:normAutofit/>
          </a:bodyPr>
          <a:lstStyle>
            <a:lvl1pPr marL="0" indent="0">
              <a:buNone/>
              <a:defRPr sz="1950">
                <a:solidFill>
                  <a:schemeClr val="tx1">
                    <a:lumMod val="75000"/>
                    <a:lumOff val="2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2FAA74C2-0D09-467C-9016-17B642FBDFC8}"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D671A29E-B6BD-42AC-8420-6C77711A39D5}"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81310573"/>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6666"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ACBF90F0-A8D7-45FF-B590-3FB0AFE48C52}"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04437AC1-C163-4628-9E1D-755FE5FCC6FC}"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448938414"/>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665" y="1681851"/>
            <a:ext cx="4189413" cy="825699"/>
          </a:xfrm>
        </p:spPr>
        <p:txBody>
          <a:bodyPr anchor="b">
            <a:normAutofit/>
          </a:bodyPr>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Content Placeholder 3"/>
          <p:cNvSpPr>
            <a:spLocks noGrp="1"/>
          </p:cNvSpPr>
          <p:nvPr>
            <p:ph sz="half" idx="2"/>
          </p:nvPr>
        </p:nvSpPr>
        <p:spPr>
          <a:xfrm>
            <a:off x="686665" y="2507551"/>
            <a:ext cx="4189413"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851"/>
            <a:ext cx="4210051" cy="825698"/>
          </a:xfrm>
        </p:spPr>
        <p:txBody>
          <a:bodyPr anchor="b"/>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7551"/>
            <a:ext cx="421005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pPr>
              <a:defRPr/>
            </a:pPr>
            <a:fld id="{3417039D-DFED-488A-8DB1-7ABB4AD16DF8}"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8" name="Footer Placeholder 7"/>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pPr>
              <a:defRPr/>
            </a:pPr>
            <a:fld id="{36AE295F-3BF2-4DA3-85D3-27DF9E10714A}"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338045357"/>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C0173429-EFC6-443F-BFF9-4B8A4DC24470}"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4" name="Footer Placeholder 3"/>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pPr>
              <a:defRPr/>
            </a:pPr>
            <a:fld id="{E0603A7B-E577-415A-99B2-884D0B003318}"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06931465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コンテンツ プレースホルダー 2"/>
          <p:cNvSpPr>
            <a:spLocks noGrp="1"/>
          </p:cNvSpPr>
          <p:nvPr>
            <p:ph sz="half" idx="1"/>
          </p:nvPr>
        </p:nvSpPr>
        <p:spPr>
          <a:xfrm>
            <a:off x="49530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コンテンツ プレースホルダー 3"/>
          <p:cNvSpPr>
            <a:spLocks noGrp="1"/>
          </p:cNvSpPr>
          <p:nvPr>
            <p:ph sz="half" idx="2"/>
          </p:nvPr>
        </p:nvSpPr>
        <p:spPr>
          <a:xfrm>
            <a:off x="5035550" y="1600206"/>
            <a:ext cx="437515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日付プレースホルダー 4"/>
          <p:cNvSpPr>
            <a:spLocks noGrp="1"/>
          </p:cNvSpPr>
          <p:nvPr>
            <p:ph type="dt" sz="half" idx="10"/>
          </p:nvPr>
        </p:nvSpPr>
        <p:spPr/>
        <p:txBody>
          <a:bodyPr/>
          <a:lstStyle/>
          <a:p>
            <a:fld id="{DF5F5740-B659-480E-B397-6C30F743CF1C}" type="datetime1">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3061124067"/>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EF36B215-59D4-41D0-96BC-DE9BEA272F00}"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3" name="Footer Placeholder 2"/>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4" name="Slide Number Placeholder 3"/>
          <p:cNvSpPr>
            <a:spLocks noGrp="1"/>
          </p:cNvSpPr>
          <p:nvPr>
            <p:ph type="sldNum" sz="quarter" idx="12"/>
          </p:nvPr>
        </p:nvSpPr>
        <p:spPr>
          <a:xfrm>
            <a:off x="7401272" y="6557217"/>
            <a:ext cx="2228850" cy="365125"/>
          </a:xfrm>
        </p:spPr>
        <p:txBody>
          <a:bodyPr/>
          <a:lstStyle/>
          <a:p>
            <a:pPr>
              <a:defRPr/>
            </a:pPr>
            <a:fld id="{4AFA0483-9F98-45B5-AE9E-FD3EE3DB206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06492819"/>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1"/>
            <a:ext cx="3194685" cy="1600197"/>
          </a:xfrm>
        </p:spPr>
        <p:txBody>
          <a:bodyPr anchor="b">
            <a:normAutofit/>
          </a:bodyPr>
          <a:lstStyle>
            <a:lvl1pPr>
              <a:defRPr sz="2600" b="0"/>
            </a:lvl1pPr>
          </a:lstStyle>
          <a:p>
            <a:r>
              <a:rPr lang="ja-JP" altLang="en-US"/>
              <a:t>マスター タイトルの書式設定</a:t>
            </a:r>
            <a:endParaRPr lang="en-US" dirty="0"/>
          </a:p>
        </p:txBody>
      </p:sp>
      <p:sp>
        <p:nvSpPr>
          <p:cNvPr id="3" name="Content Placeholder 2"/>
          <p:cNvSpPr>
            <a:spLocks noGrp="1"/>
          </p:cNvSpPr>
          <p:nvPr>
            <p:ph idx="1"/>
          </p:nvPr>
        </p:nvSpPr>
        <p:spPr>
          <a:xfrm>
            <a:off x="4210050" y="990600"/>
            <a:ext cx="5014913" cy="4876800"/>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3514" y="2057399"/>
            <a:ext cx="3194685" cy="3810001"/>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24A9B915-4989-4F32-9359-E507A65D9B7B}"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72BE67E-4971-4305-AA80-9EB7C077C11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881674588"/>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0"/>
            <a:ext cx="3194685" cy="1600200"/>
          </a:xfrm>
        </p:spPr>
        <p:txBody>
          <a:bodyPr anchor="b">
            <a:normAutofit/>
          </a:bodyPr>
          <a:lstStyle>
            <a:lvl1pPr>
              <a:defRPr sz="26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4210050" y="990600"/>
            <a:ext cx="5014913" cy="4876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ja-JP" altLang="en-US"/>
              <a:t>図を追加</a:t>
            </a:r>
            <a:endParaRPr lang="en-US" dirty="0"/>
          </a:p>
        </p:txBody>
      </p:sp>
      <p:sp>
        <p:nvSpPr>
          <p:cNvPr id="4" name="Text Placeholder 3"/>
          <p:cNvSpPr>
            <a:spLocks noGrp="1"/>
          </p:cNvSpPr>
          <p:nvPr>
            <p:ph type="body" sz="half" idx="2"/>
          </p:nvPr>
        </p:nvSpPr>
        <p:spPr>
          <a:xfrm>
            <a:off x="683514" y="2057400"/>
            <a:ext cx="3194685" cy="3810000"/>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A1183EC4-966B-40F6-ACEB-7DBC5AEDBC42}"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4885782-12B3-44E8-8A81-5624F7C431D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982599442"/>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67BB840C-D6A3-4B18-952B-64BB0106F953}"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44F2F70C-7DB3-4F82-BDDD-AC35699FCF1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488242609"/>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0362"/>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7" y="360363"/>
            <a:ext cx="6284119"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pPr>
              <a:defRPr/>
            </a:pPr>
            <a:fld id="{586B60E7-A729-4E74-9380-D18D184C0A0B}"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A389204B-EC1E-4C8B-8DC9-EEB08CEAE1E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304643113"/>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4530"/>
            <a:ext cx="7429500" cy="2387600"/>
          </a:xfrm>
        </p:spPr>
        <p:txBody>
          <a:bodyPr anchor="b">
            <a:normAutofit/>
          </a:bodyPr>
          <a:lstStyle>
            <a:lvl1pPr algn="ctr">
              <a:defRPr sz="4875"/>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1950">
                <a:solidFill>
                  <a:schemeClr val="tx1">
                    <a:lumMod val="75000"/>
                    <a:lumOff val="25000"/>
                  </a:schemeClr>
                </a:solidFill>
              </a:defRPr>
            </a:lvl1pPr>
            <a:lvl2pPr marL="371475" indent="0" algn="ctr">
              <a:buNone/>
              <a:defRPr sz="2275"/>
            </a:lvl2pPr>
            <a:lvl3pPr marL="742950" indent="0" algn="ctr">
              <a:buNone/>
              <a:defRPr sz="1950"/>
            </a:lvl3pPr>
            <a:lvl4pPr marL="1114425" indent="0" algn="ctr">
              <a:buNone/>
              <a:defRPr sz="1625"/>
            </a:lvl4pPr>
            <a:lvl5pPr marL="1485900" indent="0" algn="ctr">
              <a:buNone/>
              <a:defRPr sz="1625"/>
            </a:lvl5pPr>
            <a:lvl6pPr marL="1857375" indent="0" algn="ctr">
              <a:buNone/>
              <a:defRPr sz="1625"/>
            </a:lvl6pPr>
            <a:lvl7pPr marL="2228850" indent="0" algn="ctr">
              <a:buNone/>
              <a:defRPr sz="1625"/>
            </a:lvl7pPr>
            <a:lvl8pPr marL="2600325" indent="0" algn="ctr">
              <a:buNone/>
              <a:defRPr sz="1625"/>
            </a:lvl8pPr>
            <a:lvl9pPr marL="2971800" indent="0" algn="ctr">
              <a:buNone/>
              <a:defRPr sz="16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fld id="{E8EBF819-74F8-4CFD-AEE0-AE86D2FA0F84}"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67103641"/>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FC2FE7E4-E45D-4B3C-8E79-5EC41BEDC5D6}"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198384659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8" y="1712423"/>
            <a:ext cx="8543925" cy="2851208"/>
          </a:xfrm>
        </p:spPr>
        <p:txBody>
          <a:bodyPr anchor="b">
            <a:normAutofit/>
          </a:bodyPr>
          <a:lstStyle>
            <a:lvl1pPr>
              <a:defRPr sz="48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8" y="4552634"/>
            <a:ext cx="8543925" cy="1500187"/>
          </a:xfrm>
        </p:spPr>
        <p:txBody>
          <a:bodyPr anchor="t">
            <a:normAutofit/>
          </a:bodyPr>
          <a:lstStyle>
            <a:lvl1pPr marL="0" indent="0">
              <a:buNone/>
              <a:defRPr sz="1950">
                <a:solidFill>
                  <a:schemeClr val="tx1">
                    <a:lumMod val="75000"/>
                    <a:lumOff val="2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fld id="{3432A46A-9988-4CA0-B41E-C35EC99E85C9}"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D671A29E-B6BD-42AC-8420-6C77711A39D5}"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859177668"/>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6666"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fld id="{5B7DE700-B230-4D16-A001-161B6B74C3D8}"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04437AC1-C163-4628-9E1D-755FE5FCC6FC}"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235650207"/>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665" y="1681851"/>
            <a:ext cx="4189413" cy="825699"/>
          </a:xfrm>
        </p:spPr>
        <p:txBody>
          <a:bodyPr anchor="b">
            <a:normAutofit/>
          </a:bodyPr>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Content Placeholder 3"/>
          <p:cNvSpPr>
            <a:spLocks noGrp="1"/>
          </p:cNvSpPr>
          <p:nvPr>
            <p:ph sz="half" idx="2"/>
          </p:nvPr>
        </p:nvSpPr>
        <p:spPr>
          <a:xfrm>
            <a:off x="686665" y="2507551"/>
            <a:ext cx="4189413"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851"/>
            <a:ext cx="4210051" cy="825698"/>
          </a:xfrm>
        </p:spPr>
        <p:txBody>
          <a:bodyPr anchor="b"/>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7551"/>
            <a:ext cx="421005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pPr>
              <a:defRPr/>
            </a:pPr>
            <a:fld id="{2F65472A-343F-4B84-A76F-13D4EEFE183F}"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8" name="Footer Placeholder 7"/>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pPr>
              <a:defRPr/>
            </a:pPr>
            <a:fld id="{36AE295F-3BF2-4DA3-85D3-27DF9E10714A}"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214132604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535113"/>
            <a:ext cx="437687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4" name="コンテンツ プレースホルダー 3"/>
          <p:cNvSpPr>
            <a:spLocks noGrp="1"/>
          </p:cNvSpPr>
          <p:nvPr>
            <p:ph sz="half" idx="2"/>
          </p:nvPr>
        </p:nvSpPr>
        <p:spPr>
          <a:xfrm>
            <a:off x="495300" y="2174875"/>
            <a:ext cx="437687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5" name="テキスト プレースホルダー 4"/>
          <p:cNvSpPr>
            <a:spLocks noGrp="1"/>
          </p:cNvSpPr>
          <p:nvPr>
            <p:ph type="body" sz="quarter" idx="3"/>
          </p:nvPr>
        </p:nvSpPr>
        <p:spPr>
          <a:xfrm>
            <a:off x="5032115" y="1535113"/>
            <a:ext cx="4378590"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a:t>マスター テキストの書式設定</a:t>
            </a:r>
          </a:p>
        </p:txBody>
      </p:sp>
      <p:sp>
        <p:nvSpPr>
          <p:cNvPr id="6" name="コンテンツ プレースホルダー 5"/>
          <p:cNvSpPr>
            <a:spLocks noGrp="1"/>
          </p:cNvSpPr>
          <p:nvPr>
            <p:ph sz="quarter" idx="4"/>
          </p:nvPr>
        </p:nvSpPr>
        <p:spPr>
          <a:xfrm>
            <a:off x="5032115" y="2174875"/>
            <a:ext cx="437859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7" name="日付プレースホルダー 6"/>
          <p:cNvSpPr>
            <a:spLocks noGrp="1"/>
          </p:cNvSpPr>
          <p:nvPr>
            <p:ph type="dt" sz="half" idx="10"/>
          </p:nvPr>
        </p:nvSpPr>
        <p:spPr/>
        <p:txBody>
          <a:bodyPr/>
          <a:lstStyle/>
          <a:p>
            <a:fld id="{A0998849-8626-418C-8BBC-97D31FB69815}" type="datetime1">
              <a:rPr kumimoji="1" lang="ja-JP" altLang="en-US" smtClean="0"/>
              <a:t>2025/10/10</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3578639466"/>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fld id="{4E6BC0A1-23A9-49D8-8EB3-4CAFB4544423}"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4" name="Footer Placeholder 3"/>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pPr>
              <a:defRPr/>
            </a:pPr>
            <a:fld id="{E0603A7B-E577-415A-99B2-884D0B003318}"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891112247"/>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fld id="{00907556-B56F-4787-B53E-07FAB449B5FB}"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3" name="Footer Placeholder 2"/>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4" name="Slide Number Placeholder 3"/>
          <p:cNvSpPr>
            <a:spLocks noGrp="1"/>
          </p:cNvSpPr>
          <p:nvPr>
            <p:ph type="sldNum" sz="quarter" idx="12"/>
          </p:nvPr>
        </p:nvSpPr>
        <p:spPr>
          <a:xfrm>
            <a:off x="7401272" y="6557217"/>
            <a:ext cx="2228850" cy="365125"/>
          </a:xfrm>
        </p:spPr>
        <p:txBody>
          <a:bodyPr/>
          <a:lstStyle/>
          <a:p>
            <a:pPr>
              <a:defRPr/>
            </a:pPr>
            <a:fld id="{4AFA0483-9F98-45B5-AE9E-FD3EE3DB206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280231499"/>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1"/>
            <a:ext cx="3194685" cy="1600197"/>
          </a:xfrm>
        </p:spPr>
        <p:txBody>
          <a:bodyPr anchor="b">
            <a:normAutofit/>
          </a:bodyPr>
          <a:lstStyle>
            <a:lvl1pPr>
              <a:defRPr sz="2600" b="0"/>
            </a:lvl1pPr>
          </a:lstStyle>
          <a:p>
            <a:r>
              <a:rPr lang="ja-JP" altLang="en-US"/>
              <a:t>マスター タイトルの書式設定</a:t>
            </a:r>
            <a:endParaRPr lang="en-US" dirty="0"/>
          </a:p>
        </p:txBody>
      </p:sp>
      <p:sp>
        <p:nvSpPr>
          <p:cNvPr id="3" name="Content Placeholder 2"/>
          <p:cNvSpPr>
            <a:spLocks noGrp="1"/>
          </p:cNvSpPr>
          <p:nvPr>
            <p:ph idx="1"/>
          </p:nvPr>
        </p:nvSpPr>
        <p:spPr>
          <a:xfrm>
            <a:off x="4210050" y="990600"/>
            <a:ext cx="5014913" cy="4876800"/>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3514" y="2057399"/>
            <a:ext cx="3194685" cy="3810001"/>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436BFE9B-DE3E-4B69-9BC4-235E3D57679C}"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72BE67E-4971-4305-AA80-9EB7C077C11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4291045812"/>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0"/>
            <a:ext cx="3194685" cy="1600200"/>
          </a:xfrm>
        </p:spPr>
        <p:txBody>
          <a:bodyPr anchor="b">
            <a:normAutofit/>
          </a:bodyPr>
          <a:lstStyle>
            <a:lvl1pPr>
              <a:defRPr sz="26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4210050" y="990600"/>
            <a:ext cx="5014913" cy="4876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ja-JP" altLang="en-US"/>
              <a:t>図を追加</a:t>
            </a:r>
            <a:endParaRPr lang="en-US" dirty="0"/>
          </a:p>
        </p:txBody>
      </p:sp>
      <p:sp>
        <p:nvSpPr>
          <p:cNvPr id="4" name="Text Placeholder 3"/>
          <p:cNvSpPr>
            <a:spLocks noGrp="1"/>
          </p:cNvSpPr>
          <p:nvPr>
            <p:ph type="body" sz="half" idx="2"/>
          </p:nvPr>
        </p:nvSpPr>
        <p:spPr>
          <a:xfrm>
            <a:off x="683514" y="2057400"/>
            <a:ext cx="3194685" cy="3810000"/>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fld id="{5D174157-CF10-4406-8402-A6AF19BA3D84}"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4885782-12B3-44E8-8A81-5624F7C431D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4052829858"/>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fld id="{CC966CF4-0627-4E70-BD24-303AF4968FCD}"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44F2F70C-7DB3-4F82-BDDD-AC35699FCF1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635264359"/>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0362"/>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7" y="360363"/>
            <a:ext cx="6284119"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pPr>
              <a:defRPr/>
            </a:pPr>
            <a:fld id="{9EEC4178-9D7F-4327-8BB0-639655C498A2}" type="datetime1">
              <a:rPr lang="ja-JP" altLang="en-US" smtClean="0">
                <a:solidFill>
                  <a:prstClr val="black">
                    <a:lumMod val="65000"/>
                    <a:lumOff val="35000"/>
                  </a:prstClr>
                </a:solidFill>
              </a:rPr>
              <a:t>2025/10/10</a:t>
            </a:fld>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A389204B-EC1E-4C8B-8DC9-EEB08CEAE1E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463794737"/>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742950" y="2130425"/>
            <a:ext cx="8420100" cy="1470025"/>
          </a:xfrm>
        </p:spPr>
        <p:txBody>
          <a:bodyPr/>
          <a:lstStyle/>
          <a:p>
            <a:r>
              <a:rPr lang="ja-JP" altLang="en-US"/>
              <a:t>マスター タイトルの書式設定</a:t>
            </a:r>
          </a:p>
        </p:txBody>
      </p:sp>
      <p:sp>
        <p:nvSpPr>
          <p:cNvPr id="3" name="サブタイトル 2"/>
          <p:cNvSpPr>
            <a:spLocks noGrp="1"/>
          </p:cNvSpPr>
          <p:nvPr>
            <p:ph type="subTitle" idx="1"/>
          </p:nvPr>
        </p:nvSpPr>
        <p:spPr>
          <a:xfrm>
            <a:off x="1485900" y="3886200"/>
            <a:ext cx="69342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ja-JP" altLang="en-US"/>
              <a:t>マスター サブタイトルの書式設定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FA058D69-C167-4210-8BC9-46423AA435B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647413341"/>
      </p:ext>
    </p:extLst>
  </p:cSld>
  <p:clrMapOvr>
    <a:masterClrMapping/>
  </p:clrMapOvr>
</p:sldLayout>
</file>

<file path=ppt/slideLayouts/slideLayout5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CEA8B61-9A8D-4D57-90A5-1BB1080230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22601601"/>
      </p:ext>
    </p:extLst>
  </p:cSld>
  <p:clrMapOvr>
    <a:masterClrMapping/>
  </p:clrMapOvr>
</p:sldLayout>
</file>

<file path=ppt/slideLayouts/slideLayout5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82638" y="4406900"/>
            <a:ext cx="8420100" cy="1362075"/>
          </a:xfrm>
        </p:spPr>
        <p:txBody>
          <a:bodyPr anchor="t"/>
          <a:lstStyle>
            <a:lvl1pPr algn="l">
              <a:defRPr sz="4000" b="1" cap="all"/>
            </a:lvl1pPr>
          </a:lstStyle>
          <a:p>
            <a:r>
              <a:rPr lang="ja-JP" altLang="en-US"/>
              <a:t>マスター タイトルの書式設定</a:t>
            </a:r>
          </a:p>
        </p:txBody>
      </p:sp>
      <p:sp>
        <p:nvSpPr>
          <p:cNvPr id="3" name="テキスト プレースホルダー 2"/>
          <p:cNvSpPr>
            <a:spLocks noGrp="1"/>
          </p:cNvSpPr>
          <p:nvPr>
            <p:ph type="body" idx="1"/>
          </p:nvPr>
        </p:nvSpPr>
        <p:spPr>
          <a:xfrm>
            <a:off x="782638" y="2906713"/>
            <a:ext cx="84201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ja-JP" altLang="en-US"/>
              <a:t>マスター テキストの書式設定</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A75E286-13F2-4A08-A88C-DB1267BFFEEA}"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721327852"/>
      </p:ext>
    </p:extLst>
  </p:cSld>
  <p:clrMapOvr>
    <a:masterClrMapping/>
  </p:clrMapOvr>
</p:sldLayout>
</file>

<file path=ppt/slideLayouts/slideLayout5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コンテンツ プレースホルダー 2"/>
          <p:cNvSpPr>
            <a:spLocks noGrp="1"/>
          </p:cNvSpPr>
          <p:nvPr>
            <p:ph sz="half" idx="1"/>
          </p:nvPr>
        </p:nvSpPr>
        <p:spPr>
          <a:xfrm>
            <a:off x="4953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コンテンツ プレースホルダー 3"/>
          <p:cNvSpPr>
            <a:spLocks noGrp="1"/>
          </p:cNvSpPr>
          <p:nvPr>
            <p:ph sz="half" idx="2"/>
          </p:nvPr>
        </p:nvSpPr>
        <p:spPr>
          <a:xfrm>
            <a:off x="5029200" y="1600200"/>
            <a:ext cx="43815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95AE4BE5-F8E3-4136-A403-96A14B69B79F}"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6721447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
        <p:nvSpPr>
          <p:cNvPr id="3" name="日付プレースホルダー 2"/>
          <p:cNvSpPr>
            <a:spLocks noGrp="1"/>
          </p:cNvSpPr>
          <p:nvPr>
            <p:ph type="dt" sz="half" idx="10"/>
          </p:nvPr>
        </p:nvSpPr>
        <p:spPr/>
        <p:txBody>
          <a:bodyPr/>
          <a:lstStyle/>
          <a:p>
            <a:fld id="{E77E123D-2B16-47F3-AD43-4FA3BF3F9951}" type="datetime1">
              <a:rPr kumimoji="1" lang="ja-JP" altLang="en-US" smtClean="0"/>
              <a:t>2025/10/10</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4141929033"/>
      </p:ext>
    </p:extLst>
  </p:cSld>
  <p:clrMapOvr>
    <a:masterClrMapping/>
  </p:clrMapOvr>
</p:sldLayout>
</file>

<file path=ppt/slideLayouts/slideLayout6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lang="ja-JP" altLang="en-US"/>
              <a:t>マスター タイトルの書式設定</a:t>
            </a:r>
          </a:p>
        </p:txBody>
      </p:sp>
      <p:sp>
        <p:nvSpPr>
          <p:cNvPr id="3" name="テキスト プレースホルダー 2"/>
          <p:cNvSpPr>
            <a:spLocks noGrp="1"/>
          </p:cNvSpPr>
          <p:nvPr>
            <p:ph type="body" idx="1"/>
          </p:nvPr>
        </p:nvSpPr>
        <p:spPr>
          <a:xfrm>
            <a:off x="495300" y="1535113"/>
            <a:ext cx="437673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コンテンツ プレースホルダー 3"/>
          <p:cNvSpPr>
            <a:spLocks noGrp="1"/>
          </p:cNvSpPr>
          <p:nvPr>
            <p:ph sz="half" idx="2"/>
          </p:nvPr>
        </p:nvSpPr>
        <p:spPr>
          <a:xfrm>
            <a:off x="495300" y="2174875"/>
            <a:ext cx="437673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5" name="テキスト プレースホルダー 4"/>
          <p:cNvSpPr>
            <a:spLocks noGrp="1"/>
          </p:cNvSpPr>
          <p:nvPr>
            <p:ph type="body" sz="quarter" idx="3"/>
          </p:nvPr>
        </p:nvSpPr>
        <p:spPr>
          <a:xfrm>
            <a:off x="5032375" y="1535113"/>
            <a:ext cx="437832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コンテンツ プレースホルダー 5"/>
          <p:cNvSpPr>
            <a:spLocks noGrp="1"/>
          </p:cNvSpPr>
          <p:nvPr>
            <p:ph sz="quarter" idx="4"/>
          </p:nvPr>
        </p:nvSpPr>
        <p:spPr>
          <a:xfrm>
            <a:off x="5032375" y="2174875"/>
            <a:ext cx="437832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7"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8"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9" name="Rectangle 6"/>
          <p:cNvSpPr>
            <a:spLocks noGrp="1" noChangeArrowheads="1"/>
          </p:cNvSpPr>
          <p:nvPr>
            <p:ph type="sldNum" sz="quarter" idx="12"/>
          </p:nvPr>
        </p:nvSpPr>
        <p:spPr>
          <a:ln/>
        </p:spPr>
        <p:txBody>
          <a:bodyPr/>
          <a:lstStyle>
            <a:lvl1pPr>
              <a:defRPr/>
            </a:lvl1pPr>
          </a:lstStyle>
          <a:p>
            <a:pPr>
              <a:defRPr/>
            </a:pPr>
            <a:fld id="{12E555C0-CCBE-4A69-BF56-5866A14AB8C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928473128"/>
      </p:ext>
    </p:extLst>
  </p:cSld>
  <p:clrMapOvr>
    <a:masterClrMapping/>
  </p:clrMapOvr>
</p:sldLayout>
</file>

<file path=ppt/slideLayouts/slideLayout6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F6F36163-F302-46F9-ABBF-0EAA21833942}"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819039382"/>
      </p:ext>
    </p:extLst>
  </p:cSld>
  <p:clrMapOvr>
    <a:masterClrMapping/>
  </p:clrMapOvr>
</p:sldLayout>
</file>

<file path=ppt/slideLayouts/slideLayout6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3"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4" name="Rectangle 6"/>
          <p:cNvSpPr>
            <a:spLocks noGrp="1" noChangeArrowheads="1"/>
          </p:cNvSpPr>
          <p:nvPr>
            <p:ph type="sldNum" sz="quarter" idx="12"/>
          </p:nvPr>
        </p:nvSpPr>
        <p:spPr>
          <a:ln/>
        </p:spPr>
        <p:txBody>
          <a:bodyPr/>
          <a:lstStyle>
            <a:lvl1pPr>
              <a:defRPr/>
            </a:lvl1pPr>
          </a:lstStyle>
          <a:p>
            <a:pPr>
              <a:defRPr/>
            </a:pPr>
            <a:fld id="{B97509D9-CA43-4242-90A9-8369569F5BB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07796890"/>
      </p:ext>
    </p:extLst>
  </p:cSld>
  <p:clrMapOvr>
    <a:masterClrMapping/>
  </p:clrMapOvr>
</p:sldLayout>
</file>

<file path=ppt/slideLayouts/slideLayout6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138" cy="1162050"/>
          </a:xfrm>
        </p:spPr>
        <p:txBody>
          <a:bodyPr anchor="b"/>
          <a:lstStyle>
            <a:lvl1pPr algn="l">
              <a:defRPr sz="2000" b="1"/>
            </a:lvl1pPr>
          </a:lstStyle>
          <a:p>
            <a:r>
              <a:rPr lang="ja-JP" altLang="en-US"/>
              <a:t>マスター タイトルの書式設定</a:t>
            </a:r>
          </a:p>
        </p:txBody>
      </p:sp>
      <p:sp>
        <p:nvSpPr>
          <p:cNvPr id="3" name="コンテンツ プレースホルダー 2"/>
          <p:cNvSpPr>
            <a:spLocks noGrp="1"/>
          </p:cNvSpPr>
          <p:nvPr>
            <p:ph idx="1"/>
          </p:nvPr>
        </p:nvSpPr>
        <p:spPr>
          <a:xfrm>
            <a:off x="3873500" y="273050"/>
            <a:ext cx="553720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テキスト プレースホルダー 3"/>
          <p:cNvSpPr>
            <a:spLocks noGrp="1"/>
          </p:cNvSpPr>
          <p:nvPr>
            <p:ph type="body" sz="half" idx="2"/>
          </p:nvPr>
        </p:nvSpPr>
        <p:spPr>
          <a:xfrm>
            <a:off x="495300" y="1435100"/>
            <a:ext cx="3259138"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04AA9111-62C8-4F2A-B50A-343C5053CCE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134567472"/>
      </p:ext>
    </p:extLst>
  </p:cSld>
  <p:clrMapOvr>
    <a:masterClrMapping/>
  </p:clrMapOvr>
</p:sldLayout>
</file>

<file path=ppt/slideLayouts/slideLayout6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513" y="4800600"/>
            <a:ext cx="5943600" cy="566738"/>
          </a:xfrm>
        </p:spPr>
        <p:txBody>
          <a:bodyPr anchor="b"/>
          <a:lstStyle>
            <a:lvl1pPr algn="l">
              <a:defRPr sz="2000" b="1"/>
            </a:lvl1pPr>
          </a:lstStyle>
          <a:p>
            <a:r>
              <a:rPr lang="ja-JP" altLang="en-US"/>
              <a:t>マスター タイトルの書式設定</a:t>
            </a:r>
          </a:p>
        </p:txBody>
      </p:sp>
      <p:sp>
        <p:nvSpPr>
          <p:cNvPr id="3" name="図プレースホルダー 2"/>
          <p:cNvSpPr>
            <a:spLocks noGrp="1"/>
          </p:cNvSpPr>
          <p:nvPr>
            <p:ph type="pic" idx="1"/>
          </p:nvPr>
        </p:nvSpPr>
        <p:spPr>
          <a:xfrm>
            <a:off x="1941513"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ja-JP" altLang="en-US" noProof="0"/>
          </a:p>
        </p:txBody>
      </p:sp>
      <p:sp>
        <p:nvSpPr>
          <p:cNvPr id="4" name="テキスト プレースホルダー 3"/>
          <p:cNvSpPr>
            <a:spLocks noGrp="1"/>
          </p:cNvSpPr>
          <p:nvPr>
            <p:ph type="body" sz="half" idx="2"/>
          </p:nvPr>
        </p:nvSpPr>
        <p:spPr>
          <a:xfrm>
            <a:off x="1941513"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ja-JP" altLang="en-US"/>
              <a:t>マスター テキストの書式設定</a:t>
            </a:r>
          </a:p>
        </p:txBody>
      </p:sp>
      <p:sp>
        <p:nvSpPr>
          <p:cNvPr id="5"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6"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7" name="Rectangle 6"/>
          <p:cNvSpPr>
            <a:spLocks noGrp="1" noChangeArrowheads="1"/>
          </p:cNvSpPr>
          <p:nvPr>
            <p:ph type="sldNum" sz="quarter" idx="12"/>
          </p:nvPr>
        </p:nvSpPr>
        <p:spPr>
          <a:ln/>
        </p:spPr>
        <p:txBody>
          <a:bodyPr/>
          <a:lstStyle>
            <a:lvl1pPr>
              <a:defRPr/>
            </a:lvl1pPr>
          </a:lstStyle>
          <a:p>
            <a:pPr>
              <a:defRPr/>
            </a:pPr>
            <a:fld id="{39F8F991-1E2A-42E4-B0E2-35D72A800200}"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13262887"/>
      </p:ext>
    </p:extLst>
  </p:cSld>
  <p:clrMapOvr>
    <a:masterClrMapping/>
  </p:clrMapOvr>
</p:sldLayout>
</file>

<file path=ppt/slideLayouts/slideLayout6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lang="ja-JP" altLang="en-US"/>
              <a:t>マスター タイトルの書式設定</a:t>
            </a:r>
          </a:p>
        </p:txBody>
      </p:sp>
      <p:sp>
        <p:nvSpPr>
          <p:cNvPr id="3" name="縦書きテキスト プレースホルダー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8B4F385B-7C89-49C7-A531-E89ADEC218EB}"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3739998657"/>
      </p:ext>
    </p:extLst>
  </p:cSld>
  <p:clrMapOvr>
    <a:masterClrMapping/>
  </p:clrMapOvr>
</p:sldLayout>
</file>

<file path=ppt/slideLayouts/slideLayout6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7181850" y="274638"/>
            <a:ext cx="2228850" cy="5851525"/>
          </a:xfrm>
        </p:spPr>
        <p:txBody>
          <a:bodyPr vert="eaVert"/>
          <a:lstStyle/>
          <a:p>
            <a:r>
              <a:rPr lang="ja-JP" altLang="en-US"/>
              <a:t>マスター タイトルの書式設定</a:t>
            </a:r>
          </a:p>
        </p:txBody>
      </p:sp>
      <p:sp>
        <p:nvSpPr>
          <p:cNvPr id="3" name="縦書きテキスト プレースホルダー 2"/>
          <p:cNvSpPr>
            <a:spLocks noGrp="1"/>
          </p:cNvSpPr>
          <p:nvPr>
            <p:ph type="body" orient="vert" idx="1"/>
          </p:nvPr>
        </p:nvSpPr>
        <p:spPr>
          <a:xfrm>
            <a:off x="495300" y="274638"/>
            <a:ext cx="6534150" cy="5851525"/>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4"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5"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6" name="Rectangle 6"/>
          <p:cNvSpPr>
            <a:spLocks noGrp="1" noChangeArrowheads="1"/>
          </p:cNvSpPr>
          <p:nvPr>
            <p:ph type="sldNum" sz="quarter" idx="12"/>
          </p:nvPr>
        </p:nvSpPr>
        <p:spPr>
          <a:ln/>
        </p:spPr>
        <p:txBody>
          <a:bodyPr/>
          <a:lstStyle>
            <a:lvl1pPr>
              <a:defRPr/>
            </a:lvl1pPr>
          </a:lstStyle>
          <a:p>
            <a:pPr>
              <a:defRPr/>
            </a:pPr>
            <a:fld id="{C4DB1637-157C-4140-BFD9-E45395656919}"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1506921987"/>
      </p:ext>
    </p:extLst>
  </p:cSld>
  <p:clrMapOvr>
    <a:masterClrMapping/>
  </p:clrMapOvr>
</p:sldLayout>
</file>

<file path=ppt/slideLayouts/slideLayout67.xml><?xml version="1.0" encoding="utf-8"?>
<p:sldLayout xmlns:a="http://schemas.openxmlformats.org/drawingml/2006/main" xmlns:r="http://schemas.openxmlformats.org/officeDocument/2006/relationships" xmlns:p="http://schemas.openxmlformats.org/presentationml/2006/main" type="objOnly" preserve="1">
  <p:cSld name="コンテンツ">
    <p:spTree>
      <p:nvGrpSpPr>
        <p:cNvPr id="1" name=""/>
        <p:cNvGrpSpPr/>
        <p:nvPr/>
      </p:nvGrpSpPr>
      <p:grpSpPr>
        <a:xfrm>
          <a:off x="0" y="0"/>
          <a:ext cx="0" cy="0"/>
          <a:chOff x="0" y="0"/>
          <a:chExt cx="0" cy="0"/>
        </a:xfrm>
      </p:grpSpPr>
      <p:sp>
        <p:nvSpPr>
          <p:cNvPr id="2" name="コンテンツ プレースホルダー 1"/>
          <p:cNvSpPr>
            <a:spLocks noGrp="1"/>
          </p:cNvSpPr>
          <p:nvPr>
            <p:ph/>
          </p:nvPr>
        </p:nvSpPr>
        <p:spPr>
          <a:xfrm>
            <a:off x="495300" y="274638"/>
            <a:ext cx="8915400" cy="5851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3" name="Rectangle 4"/>
          <p:cNvSpPr>
            <a:spLocks noGrp="1" noChangeArrowheads="1"/>
          </p:cNvSpPr>
          <p:nvPr>
            <p:ph type="dt" sz="half" idx="10"/>
          </p:nvPr>
        </p:nvSpPr>
        <p:spPr>
          <a:ln/>
        </p:spPr>
        <p:txBody>
          <a:bodyPr/>
          <a:lstStyle>
            <a:lvl1pPr>
              <a:defRPr/>
            </a:lvl1pPr>
          </a:lstStyle>
          <a:p>
            <a:pPr>
              <a:defRPr/>
            </a:pPr>
            <a:endParaRPr lang="en-US" altLang="ja-JP">
              <a:solidFill>
                <a:srgbClr val="000000"/>
              </a:solidFill>
            </a:endParaRPr>
          </a:p>
        </p:txBody>
      </p:sp>
      <p:sp>
        <p:nvSpPr>
          <p:cNvPr id="4" name="Rectangle 5"/>
          <p:cNvSpPr>
            <a:spLocks noGrp="1" noChangeArrowheads="1"/>
          </p:cNvSpPr>
          <p:nvPr>
            <p:ph type="ftr" sz="quarter" idx="11"/>
          </p:nvPr>
        </p:nvSpPr>
        <p:spPr>
          <a:ln/>
        </p:spPr>
        <p:txBody>
          <a:bodyPr/>
          <a:lstStyle>
            <a:lvl1pPr>
              <a:defRPr/>
            </a:lvl1pPr>
          </a:lstStyle>
          <a:p>
            <a:pPr>
              <a:defRPr/>
            </a:pPr>
            <a:endParaRPr lang="en-US" altLang="ja-JP">
              <a:solidFill>
                <a:srgbClr val="000000"/>
              </a:solidFill>
            </a:endParaRPr>
          </a:p>
        </p:txBody>
      </p:sp>
      <p:sp>
        <p:nvSpPr>
          <p:cNvPr id="5" name="Rectangle 6"/>
          <p:cNvSpPr>
            <a:spLocks noGrp="1" noChangeArrowheads="1"/>
          </p:cNvSpPr>
          <p:nvPr>
            <p:ph type="sldNum" sz="quarter" idx="12"/>
          </p:nvPr>
        </p:nvSpPr>
        <p:spPr>
          <a:ln/>
        </p:spPr>
        <p:txBody>
          <a:bodyPr/>
          <a:lstStyle>
            <a:lvl1pPr>
              <a:defRPr/>
            </a:lvl1pPr>
          </a:lstStyle>
          <a:p>
            <a:pPr>
              <a:defRPr/>
            </a:pPr>
            <a:fld id="{6F7BBB4C-7AFD-4395-8D1D-6F9B585CAB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637505233"/>
      </p:ext>
    </p:extLst>
  </p:cSld>
  <p:clrMapOvr>
    <a:masterClrMapping/>
  </p:clrMapOvr>
</p:sldLayout>
</file>

<file path=ppt/slideLayouts/slideLayout68.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238250" y="1124530"/>
            <a:ext cx="7429500" cy="2387600"/>
          </a:xfrm>
        </p:spPr>
        <p:txBody>
          <a:bodyPr anchor="b">
            <a:normAutofit/>
          </a:bodyPr>
          <a:lstStyle>
            <a:lvl1pPr algn="ctr">
              <a:defRPr sz="4875"/>
            </a:lvl1pPr>
          </a:lstStyle>
          <a:p>
            <a:r>
              <a:rPr lang="ja-JP" altLang="en-US"/>
              <a:t>マスター タイトルの書式設定</a:t>
            </a:r>
            <a:endParaRPr lang="en-US" dirty="0"/>
          </a:p>
        </p:txBody>
      </p:sp>
      <p:sp>
        <p:nvSpPr>
          <p:cNvPr id="3" name="Subtitle 2"/>
          <p:cNvSpPr>
            <a:spLocks noGrp="1"/>
          </p:cNvSpPr>
          <p:nvPr>
            <p:ph type="subTitle" idx="1"/>
          </p:nvPr>
        </p:nvSpPr>
        <p:spPr>
          <a:xfrm>
            <a:off x="1238250" y="3602038"/>
            <a:ext cx="7429500" cy="1655762"/>
          </a:xfrm>
        </p:spPr>
        <p:txBody>
          <a:bodyPr>
            <a:normAutofit/>
          </a:bodyPr>
          <a:lstStyle>
            <a:lvl1pPr marL="0" indent="0" algn="ctr">
              <a:buNone/>
              <a:defRPr sz="1950">
                <a:solidFill>
                  <a:schemeClr val="tx1">
                    <a:lumMod val="75000"/>
                    <a:lumOff val="25000"/>
                  </a:schemeClr>
                </a:solidFill>
              </a:defRPr>
            </a:lvl1pPr>
            <a:lvl2pPr marL="371475" indent="0" algn="ctr">
              <a:buNone/>
              <a:defRPr sz="2275"/>
            </a:lvl2pPr>
            <a:lvl3pPr marL="742950" indent="0" algn="ctr">
              <a:buNone/>
              <a:defRPr sz="1950"/>
            </a:lvl3pPr>
            <a:lvl4pPr marL="1114425" indent="0" algn="ctr">
              <a:buNone/>
              <a:defRPr sz="1625"/>
            </a:lvl4pPr>
            <a:lvl5pPr marL="1485900" indent="0" algn="ctr">
              <a:buNone/>
              <a:defRPr sz="1625"/>
            </a:lvl5pPr>
            <a:lvl6pPr marL="1857375" indent="0" algn="ctr">
              <a:buNone/>
              <a:defRPr sz="1625"/>
            </a:lvl6pPr>
            <a:lvl7pPr marL="2228850" indent="0" algn="ctr">
              <a:buNone/>
              <a:defRPr sz="1625"/>
            </a:lvl7pPr>
            <a:lvl8pPr marL="2600325" indent="0" algn="ctr">
              <a:buNone/>
              <a:defRPr sz="1625"/>
            </a:lvl8pPr>
            <a:lvl9pPr marL="2971800" indent="0" algn="ctr">
              <a:buNone/>
              <a:defRPr sz="1625"/>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endParaRPr lang="en-US">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70028141"/>
      </p:ext>
    </p:extLst>
  </p:cSld>
  <p:clrMapOvr>
    <a:masterClrMapping/>
  </p:clrMapOvr>
</p:sldLayout>
</file>

<file path=ppt/slideLayouts/slideLayout69.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72316591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A7500D8F-59B8-47DD-A27B-004B942C984B}" type="datetime1">
              <a:rPr kumimoji="1" lang="ja-JP" altLang="en-US" smtClean="0"/>
              <a:t>2025/10/10</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195314236"/>
      </p:ext>
    </p:extLst>
  </p:cSld>
  <p:clrMapOvr>
    <a:masterClrMapping/>
  </p:clrMapOvr>
</p:sldLayout>
</file>

<file path=ppt/slideLayouts/slideLayout70.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75878" y="1712423"/>
            <a:ext cx="8543925" cy="2851208"/>
          </a:xfrm>
        </p:spPr>
        <p:txBody>
          <a:bodyPr anchor="b">
            <a:normAutofit/>
          </a:bodyPr>
          <a:lstStyle>
            <a:lvl1pPr>
              <a:defRPr sz="4875"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75878" y="4552634"/>
            <a:ext cx="8543925" cy="1500187"/>
          </a:xfrm>
        </p:spPr>
        <p:txBody>
          <a:bodyPr anchor="t">
            <a:normAutofit/>
          </a:bodyPr>
          <a:lstStyle>
            <a:lvl1pPr marL="0" indent="0">
              <a:buNone/>
              <a:defRPr sz="1950">
                <a:solidFill>
                  <a:schemeClr val="tx1">
                    <a:lumMod val="75000"/>
                    <a:lumOff val="25000"/>
                  </a:schemeClr>
                </a:solidFill>
              </a:defRPr>
            </a:lvl1pPr>
            <a:lvl2pPr marL="371475" indent="0">
              <a:buNone/>
              <a:defRPr sz="1463">
                <a:solidFill>
                  <a:schemeClr val="tx1">
                    <a:tint val="75000"/>
                  </a:schemeClr>
                </a:solidFill>
              </a:defRPr>
            </a:lvl2pPr>
            <a:lvl3pPr marL="742950" indent="0">
              <a:buNone/>
              <a:defRPr sz="1300">
                <a:solidFill>
                  <a:schemeClr val="tx1">
                    <a:tint val="75000"/>
                  </a:schemeClr>
                </a:solidFill>
              </a:defRPr>
            </a:lvl3pPr>
            <a:lvl4pPr marL="1114425" indent="0">
              <a:buNone/>
              <a:defRPr sz="1138">
                <a:solidFill>
                  <a:schemeClr val="tx1">
                    <a:tint val="75000"/>
                  </a:schemeClr>
                </a:solidFill>
              </a:defRPr>
            </a:lvl4pPr>
            <a:lvl5pPr marL="1485900" indent="0">
              <a:buNone/>
              <a:defRPr sz="1138">
                <a:solidFill>
                  <a:schemeClr val="tx1">
                    <a:tint val="75000"/>
                  </a:schemeClr>
                </a:solidFill>
              </a:defRPr>
            </a:lvl5pPr>
            <a:lvl6pPr marL="1857375" indent="0">
              <a:buNone/>
              <a:defRPr sz="1138">
                <a:solidFill>
                  <a:schemeClr val="tx1">
                    <a:tint val="75000"/>
                  </a:schemeClr>
                </a:solidFill>
              </a:defRPr>
            </a:lvl6pPr>
            <a:lvl7pPr marL="2228850" indent="0">
              <a:buNone/>
              <a:defRPr sz="1138">
                <a:solidFill>
                  <a:schemeClr val="tx1">
                    <a:tint val="75000"/>
                  </a:schemeClr>
                </a:solidFill>
              </a:defRPr>
            </a:lvl7pPr>
            <a:lvl8pPr marL="2600325" indent="0">
              <a:buNone/>
              <a:defRPr sz="1138">
                <a:solidFill>
                  <a:schemeClr val="tx1">
                    <a:tint val="75000"/>
                  </a:schemeClr>
                </a:solidFill>
              </a:defRPr>
            </a:lvl8pPr>
            <a:lvl9pPr marL="2971800" indent="0">
              <a:buNone/>
              <a:defRPr sz="1138">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D671A29E-B6BD-42AC-8420-6C77711A39D5}"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339534909"/>
      </p:ext>
    </p:extLst>
  </p:cSld>
  <p:clrMapOvr>
    <a:masterClrMapping/>
  </p:clrMapOvr>
</p:sldLayout>
</file>

<file path=ppt/slideLayouts/slideLayout71.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86666"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5014913" y="1828801"/>
            <a:ext cx="421005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04437AC1-C163-4628-9E1D-755FE5FCC6FC}"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2755037986"/>
      </p:ext>
    </p:extLst>
  </p:cSld>
  <p:clrMapOvr>
    <a:masterClrMapping/>
  </p:clrMapOvr>
</p:sldLayout>
</file>

<file path=ppt/slideLayouts/slideLayout72.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86665" y="1681851"/>
            <a:ext cx="4189413" cy="825699"/>
          </a:xfrm>
        </p:spPr>
        <p:txBody>
          <a:bodyPr anchor="b">
            <a:normAutofit/>
          </a:bodyPr>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4" name="Content Placeholder 3"/>
          <p:cNvSpPr>
            <a:spLocks noGrp="1"/>
          </p:cNvSpPr>
          <p:nvPr>
            <p:ph sz="half" idx="2"/>
          </p:nvPr>
        </p:nvSpPr>
        <p:spPr>
          <a:xfrm>
            <a:off x="686665" y="2507551"/>
            <a:ext cx="4189413"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5014913" y="1681851"/>
            <a:ext cx="4210051" cy="825698"/>
          </a:xfrm>
        </p:spPr>
        <p:txBody>
          <a:bodyPr anchor="b"/>
          <a:lstStyle>
            <a:lvl1pPr marL="0" indent="0">
              <a:spcBef>
                <a:spcPts val="0"/>
              </a:spcBef>
              <a:buNone/>
              <a:defRPr sz="1950" b="1"/>
            </a:lvl1pPr>
            <a:lvl2pPr marL="371475" indent="0">
              <a:buNone/>
              <a:defRPr sz="1625" b="1"/>
            </a:lvl2pPr>
            <a:lvl3pPr marL="742950" indent="0">
              <a:buNone/>
              <a:defRPr sz="1463" b="1"/>
            </a:lvl3pPr>
            <a:lvl4pPr marL="1114425" indent="0">
              <a:buNone/>
              <a:defRPr sz="1300" b="1"/>
            </a:lvl4pPr>
            <a:lvl5pPr marL="1485900" indent="0">
              <a:buNone/>
              <a:defRPr sz="1300" b="1"/>
            </a:lvl5pPr>
            <a:lvl6pPr marL="1857375" indent="0">
              <a:buNone/>
              <a:defRPr sz="1300" b="1"/>
            </a:lvl6pPr>
            <a:lvl7pPr marL="2228850" indent="0">
              <a:buNone/>
              <a:defRPr sz="1300" b="1"/>
            </a:lvl7pPr>
            <a:lvl8pPr marL="2600325" indent="0">
              <a:buNone/>
              <a:defRPr sz="1300" b="1"/>
            </a:lvl8pPr>
            <a:lvl9pPr marL="2971800" indent="0">
              <a:buNone/>
              <a:defRPr sz="1300" b="1"/>
            </a:lvl9pPr>
          </a:lstStyle>
          <a:p>
            <a:pPr lvl="0"/>
            <a:r>
              <a:rPr lang="ja-JP" altLang="en-US"/>
              <a:t>マスター テキストの書式設定</a:t>
            </a:r>
          </a:p>
        </p:txBody>
      </p:sp>
      <p:sp>
        <p:nvSpPr>
          <p:cNvPr id="6" name="Content Placeholder 5"/>
          <p:cNvSpPr>
            <a:spLocks noGrp="1"/>
          </p:cNvSpPr>
          <p:nvPr>
            <p:ph sz="quarter" idx="4"/>
          </p:nvPr>
        </p:nvSpPr>
        <p:spPr>
          <a:xfrm>
            <a:off x="5014913" y="2507551"/>
            <a:ext cx="421005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8" name="Footer Placeholder 7"/>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9" name="Slide Number Placeholder 8"/>
          <p:cNvSpPr>
            <a:spLocks noGrp="1"/>
          </p:cNvSpPr>
          <p:nvPr>
            <p:ph type="sldNum" sz="quarter" idx="12"/>
          </p:nvPr>
        </p:nvSpPr>
        <p:spPr/>
        <p:txBody>
          <a:bodyPr/>
          <a:lstStyle/>
          <a:p>
            <a:pPr>
              <a:defRPr/>
            </a:pPr>
            <a:fld id="{36AE295F-3BF2-4DA3-85D3-27DF9E10714A}"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327392417"/>
      </p:ext>
    </p:extLst>
  </p:cSld>
  <p:clrMapOvr>
    <a:masterClrMapping/>
  </p:clrMapOvr>
</p:sldLayout>
</file>

<file path=ppt/slideLayouts/slideLayout73.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4" name="Footer Placeholder 3"/>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5" name="Slide Number Placeholder 4"/>
          <p:cNvSpPr>
            <a:spLocks noGrp="1"/>
          </p:cNvSpPr>
          <p:nvPr>
            <p:ph type="sldNum" sz="quarter" idx="12"/>
          </p:nvPr>
        </p:nvSpPr>
        <p:spPr/>
        <p:txBody>
          <a:bodyPr/>
          <a:lstStyle/>
          <a:p>
            <a:pPr>
              <a:defRPr/>
            </a:pPr>
            <a:fld id="{E0603A7B-E577-415A-99B2-884D0B003318}" type="slidenum">
              <a:rPr lang="en-US" altLang="ja-JP" smtClean="0">
                <a:solidFill>
                  <a:prstClr val="black">
                    <a:tint val="75000"/>
                  </a:prstClr>
                </a:solidFill>
              </a:rPr>
              <a:pPr>
                <a:defRPr/>
              </a:pPr>
              <a:t>‹#›</a:t>
            </a:fld>
            <a:endParaRPr lang="en-US" altLang="ja-JP">
              <a:solidFill>
                <a:prstClr val="black">
                  <a:tint val="75000"/>
                </a:prstClr>
              </a:solidFill>
            </a:endParaRPr>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386005222"/>
      </p:ext>
    </p:extLst>
  </p:cSld>
  <p:clrMapOvr>
    <a:masterClrMapping/>
  </p:clrMapOvr>
</p:sldLayout>
</file>

<file path=ppt/slideLayouts/slideLayout74.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3" name="Footer Placeholder 2"/>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4" name="Slide Number Placeholder 3"/>
          <p:cNvSpPr>
            <a:spLocks noGrp="1"/>
          </p:cNvSpPr>
          <p:nvPr>
            <p:ph type="sldNum" sz="quarter" idx="12"/>
          </p:nvPr>
        </p:nvSpPr>
        <p:spPr>
          <a:xfrm>
            <a:off x="7401272" y="6557217"/>
            <a:ext cx="2228850" cy="365125"/>
          </a:xfrm>
        </p:spPr>
        <p:txBody>
          <a:bodyPr/>
          <a:lstStyle/>
          <a:p>
            <a:pPr>
              <a:defRPr/>
            </a:pPr>
            <a:fld id="{4AFA0483-9F98-45B5-AE9E-FD3EE3DB206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427146342"/>
      </p:ext>
    </p:extLst>
  </p:cSld>
  <p:clrMapOvr>
    <a:masterClrMapping/>
  </p:clrMapOvr>
</p:sldLayout>
</file>

<file path=ppt/slideLayouts/slideLayout75.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1"/>
            <a:ext cx="3194685" cy="1600197"/>
          </a:xfrm>
        </p:spPr>
        <p:txBody>
          <a:bodyPr anchor="b">
            <a:normAutofit/>
          </a:bodyPr>
          <a:lstStyle>
            <a:lvl1pPr>
              <a:defRPr sz="2600" b="0"/>
            </a:lvl1pPr>
          </a:lstStyle>
          <a:p>
            <a:r>
              <a:rPr lang="ja-JP" altLang="en-US"/>
              <a:t>マスター タイトルの書式設定</a:t>
            </a:r>
            <a:endParaRPr lang="en-US" dirty="0"/>
          </a:p>
        </p:txBody>
      </p:sp>
      <p:sp>
        <p:nvSpPr>
          <p:cNvPr id="3" name="Content Placeholder 2"/>
          <p:cNvSpPr>
            <a:spLocks noGrp="1"/>
          </p:cNvSpPr>
          <p:nvPr>
            <p:ph idx="1"/>
          </p:nvPr>
        </p:nvSpPr>
        <p:spPr>
          <a:xfrm>
            <a:off x="4210050" y="990600"/>
            <a:ext cx="5014913" cy="4876800"/>
          </a:xfrm>
        </p:spPr>
        <p:txBody>
          <a:bodyPr/>
          <a:lstStyle>
            <a:lvl1pPr>
              <a:defRPr sz="2600"/>
            </a:lvl1pPr>
            <a:lvl2pPr>
              <a:defRPr sz="2275"/>
            </a:lvl2pPr>
            <a:lvl3pPr>
              <a:defRPr sz="1950"/>
            </a:lvl3pPr>
            <a:lvl4pPr>
              <a:defRPr sz="1625"/>
            </a:lvl4pPr>
            <a:lvl5pPr>
              <a:defRPr sz="1625"/>
            </a:lvl5pPr>
            <a:lvl6pPr>
              <a:defRPr sz="1625"/>
            </a:lvl6pPr>
            <a:lvl7pPr>
              <a:defRPr sz="1625"/>
            </a:lvl7pPr>
            <a:lvl8pPr>
              <a:defRPr sz="1625"/>
            </a:lvl8pPr>
            <a:lvl9pPr>
              <a:defRPr sz="1625"/>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83514" y="2057399"/>
            <a:ext cx="3194685" cy="3810001"/>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72BE67E-4971-4305-AA80-9EB7C077C11B}"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535268589"/>
      </p:ext>
    </p:extLst>
  </p:cSld>
  <p:clrMapOvr>
    <a:masterClrMapping/>
  </p:clrMapOvr>
</p:sldLayout>
</file>

<file path=ppt/slideLayouts/slideLayout76.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83514" y="457200"/>
            <a:ext cx="3194685" cy="1600200"/>
          </a:xfrm>
        </p:spPr>
        <p:txBody>
          <a:bodyPr anchor="b">
            <a:normAutofit/>
          </a:bodyPr>
          <a:lstStyle>
            <a:lvl1pPr>
              <a:defRPr sz="26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4210050" y="990600"/>
            <a:ext cx="5014913" cy="4876800"/>
          </a:xfrm>
        </p:spPr>
        <p:txBody>
          <a:bodyPr/>
          <a:lstStyle>
            <a:lvl1pPr marL="0" indent="0">
              <a:buNone/>
              <a:defRPr sz="2600"/>
            </a:lvl1pPr>
            <a:lvl2pPr marL="371475" indent="0">
              <a:buNone/>
              <a:defRPr sz="2275"/>
            </a:lvl2pPr>
            <a:lvl3pPr marL="742950" indent="0">
              <a:buNone/>
              <a:defRPr sz="1950"/>
            </a:lvl3pPr>
            <a:lvl4pPr marL="1114425" indent="0">
              <a:buNone/>
              <a:defRPr sz="1625"/>
            </a:lvl4pPr>
            <a:lvl5pPr marL="1485900" indent="0">
              <a:buNone/>
              <a:defRPr sz="1625"/>
            </a:lvl5pPr>
            <a:lvl6pPr marL="1857375" indent="0">
              <a:buNone/>
              <a:defRPr sz="1625"/>
            </a:lvl6pPr>
            <a:lvl7pPr marL="2228850" indent="0">
              <a:buNone/>
              <a:defRPr sz="1625"/>
            </a:lvl7pPr>
            <a:lvl8pPr marL="2600325" indent="0">
              <a:buNone/>
              <a:defRPr sz="1625"/>
            </a:lvl8pPr>
            <a:lvl9pPr marL="2971800" indent="0">
              <a:buNone/>
              <a:defRPr sz="1625"/>
            </a:lvl9pPr>
          </a:lstStyle>
          <a:p>
            <a:r>
              <a:rPr lang="ja-JP" altLang="en-US"/>
              <a:t>図を追加</a:t>
            </a:r>
            <a:endParaRPr lang="en-US" dirty="0"/>
          </a:p>
        </p:txBody>
      </p:sp>
      <p:sp>
        <p:nvSpPr>
          <p:cNvPr id="4" name="Text Placeholder 3"/>
          <p:cNvSpPr>
            <a:spLocks noGrp="1"/>
          </p:cNvSpPr>
          <p:nvPr>
            <p:ph type="body" sz="half" idx="2"/>
          </p:nvPr>
        </p:nvSpPr>
        <p:spPr>
          <a:xfrm>
            <a:off x="683514" y="2057400"/>
            <a:ext cx="3194685" cy="3810000"/>
          </a:xfrm>
        </p:spPr>
        <p:txBody>
          <a:bodyPr>
            <a:normAutofit/>
          </a:bodyPr>
          <a:lstStyle>
            <a:lvl1pPr marL="0" indent="0">
              <a:lnSpc>
                <a:spcPct val="90000"/>
              </a:lnSpc>
              <a:buNone/>
              <a:defRPr sz="1300"/>
            </a:lvl1pPr>
            <a:lvl2pPr marL="371475" indent="0">
              <a:buNone/>
              <a:defRPr sz="975"/>
            </a:lvl2pPr>
            <a:lvl3pPr marL="742950" indent="0">
              <a:buNone/>
              <a:defRPr sz="813"/>
            </a:lvl3pPr>
            <a:lvl4pPr marL="1114425" indent="0">
              <a:buNone/>
              <a:defRPr sz="731"/>
            </a:lvl4pPr>
            <a:lvl5pPr marL="1485900" indent="0">
              <a:buNone/>
              <a:defRPr sz="731"/>
            </a:lvl5pPr>
            <a:lvl6pPr marL="1857375" indent="0">
              <a:buNone/>
              <a:defRPr sz="731"/>
            </a:lvl6pPr>
            <a:lvl7pPr marL="2228850" indent="0">
              <a:buNone/>
              <a:defRPr sz="731"/>
            </a:lvl7pPr>
            <a:lvl8pPr marL="2600325" indent="0">
              <a:buNone/>
              <a:defRPr sz="731"/>
            </a:lvl8pPr>
            <a:lvl9pPr marL="2971800" indent="0">
              <a:buNone/>
              <a:defRPr sz="731"/>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6" name="Footer Placeholder 5"/>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7" name="Slide Number Placeholder 6"/>
          <p:cNvSpPr>
            <a:spLocks noGrp="1"/>
          </p:cNvSpPr>
          <p:nvPr>
            <p:ph type="sldNum" sz="quarter" idx="12"/>
          </p:nvPr>
        </p:nvSpPr>
        <p:spPr/>
        <p:txBody>
          <a:bodyPr/>
          <a:lstStyle/>
          <a:p>
            <a:pPr>
              <a:defRPr/>
            </a:pPr>
            <a:fld id="{24885782-12B3-44E8-8A81-5624F7C431D7}"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3058463673"/>
      </p:ext>
    </p:extLst>
  </p:cSld>
  <p:clrMapOvr>
    <a:masterClrMapping/>
  </p:clrMapOvr>
</p:sldLayout>
</file>

<file path=ppt/slideLayouts/slideLayout77.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44F2F70C-7DB3-4F82-BDDD-AC35699FCF14}"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748468468"/>
      </p:ext>
    </p:extLst>
  </p:cSld>
  <p:clrMapOvr>
    <a:masterClrMapping/>
  </p:clrMapOvr>
</p:sldLayout>
</file>

<file path=ppt/slideLayouts/slideLayout78.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1" y="360362"/>
            <a:ext cx="2135981"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81037" y="360363"/>
            <a:ext cx="6284119"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pPr>
              <a:defRPr/>
            </a:pPr>
            <a:endParaRPr lang="en-US" altLang="ja-JP">
              <a:solidFill>
                <a:prstClr val="black">
                  <a:lumMod val="65000"/>
                  <a:lumOff val="35000"/>
                </a:prstClr>
              </a:solidFill>
            </a:endParaRPr>
          </a:p>
        </p:txBody>
      </p:sp>
      <p:sp>
        <p:nvSpPr>
          <p:cNvPr id="5" name="Footer Placeholder 4"/>
          <p:cNvSpPr>
            <a:spLocks noGrp="1"/>
          </p:cNvSpPr>
          <p:nvPr>
            <p:ph type="ftr" sz="quarter" idx="11"/>
          </p:nvPr>
        </p:nvSpPr>
        <p:spPr/>
        <p:txBody>
          <a:bodyPr/>
          <a:lstStyle/>
          <a:p>
            <a:pPr>
              <a:defRPr/>
            </a:pPr>
            <a:endParaRPr lang="en-US" altLang="ja-JP">
              <a:solidFill>
                <a:prstClr val="black">
                  <a:lumMod val="65000"/>
                  <a:lumOff val="35000"/>
                </a:prstClr>
              </a:solidFill>
            </a:endParaRPr>
          </a:p>
        </p:txBody>
      </p:sp>
      <p:sp>
        <p:nvSpPr>
          <p:cNvPr id="6" name="Slide Number Placeholder 5"/>
          <p:cNvSpPr>
            <a:spLocks noGrp="1"/>
          </p:cNvSpPr>
          <p:nvPr>
            <p:ph type="sldNum" sz="quarter" idx="12"/>
          </p:nvPr>
        </p:nvSpPr>
        <p:spPr/>
        <p:txBody>
          <a:bodyPr/>
          <a:lstStyle/>
          <a:p>
            <a:pPr>
              <a:defRPr/>
            </a:pPr>
            <a:fld id="{A389204B-EC1E-4C8B-8DC9-EEB08CEAE1EE}" type="slidenum">
              <a:rPr lang="en-US" altLang="ja-JP" smtClean="0">
                <a:solidFill>
                  <a:prstClr val="black">
                    <a:tint val="75000"/>
                  </a:prstClr>
                </a:solidFill>
              </a:rPr>
              <a:pPr>
                <a:defRPr/>
              </a:pPr>
              <a:t>‹#›</a:t>
            </a:fld>
            <a:endParaRPr lang="en-US" altLang="ja-JP">
              <a:solidFill>
                <a:prstClr val="black">
                  <a:tint val="75000"/>
                </a:prstClr>
              </a:solidFill>
            </a:endParaRPr>
          </a:p>
        </p:txBody>
      </p:sp>
    </p:spTree>
    <p:extLst>
      <p:ext uri="{BB962C8B-B14F-4D97-AF65-F5344CB8AC3E}">
        <p14:creationId xmlns:p14="http://schemas.microsoft.com/office/powerpoint/2010/main" val="11010900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95300" y="273050"/>
            <a:ext cx="3259006" cy="1162050"/>
          </a:xfrm>
        </p:spPr>
        <p:txBody>
          <a:bodyPr anchor="b"/>
          <a:lstStyle>
            <a:lvl1pPr algn="l">
              <a:defRPr sz="2000" b="1"/>
            </a:lvl1pPr>
          </a:lstStyle>
          <a:p>
            <a:r>
              <a:rPr kumimoji="1" lang="ja-JP" altLang="en-US"/>
              <a:t>マスター タイトルの書式設定</a:t>
            </a:r>
          </a:p>
        </p:txBody>
      </p:sp>
      <p:sp>
        <p:nvSpPr>
          <p:cNvPr id="3" name="コンテンツ プレースホルダー 2"/>
          <p:cNvSpPr>
            <a:spLocks noGrp="1"/>
          </p:cNvSpPr>
          <p:nvPr>
            <p:ph idx="1"/>
          </p:nvPr>
        </p:nvSpPr>
        <p:spPr>
          <a:xfrm>
            <a:off x="3872972" y="273059"/>
            <a:ext cx="5537729"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テキスト プレースホルダー 3"/>
          <p:cNvSpPr>
            <a:spLocks noGrp="1"/>
          </p:cNvSpPr>
          <p:nvPr>
            <p:ph type="body" sz="half" idx="2"/>
          </p:nvPr>
        </p:nvSpPr>
        <p:spPr>
          <a:xfrm>
            <a:off x="495300" y="1435103"/>
            <a:ext cx="3259006"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AE48DF8F-CEC0-4352-9A6D-99493542B1A7}" type="datetime1">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41159336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941645" y="4800600"/>
            <a:ext cx="5943600" cy="566738"/>
          </a:xfrm>
        </p:spPr>
        <p:txBody>
          <a:bodyPr anchor="b"/>
          <a:lstStyle>
            <a:lvl1pPr algn="l">
              <a:defRPr sz="2000" b="1"/>
            </a:lvl1pPr>
          </a:lstStyle>
          <a:p>
            <a:r>
              <a:rPr kumimoji="1" lang="ja-JP" altLang="en-US"/>
              <a:t>マスター タイトルの書式設定</a:t>
            </a:r>
          </a:p>
        </p:txBody>
      </p:sp>
      <p:sp>
        <p:nvSpPr>
          <p:cNvPr id="3" name="図プレースホルダー 2"/>
          <p:cNvSpPr>
            <a:spLocks noGrp="1"/>
          </p:cNvSpPr>
          <p:nvPr>
            <p:ph type="pic" idx="1"/>
          </p:nvPr>
        </p:nvSpPr>
        <p:spPr>
          <a:xfrm>
            <a:off x="1941645" y="612775"/>
            <a:ext cx="59436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941645" y="5367338"/>
            <a:ext cx="59436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a:t>マスター テキストの書式設定</a:t>
            </a:r>
          </a:p>
        </p:txBody>
      </p:sp>
      <p:sp>
        <p:nvSpPr>
          <p:cNvPr id="5" name="日付プレースホルダー 4"/>
          <p:cNvSpPr>
            <a:spLocks noGrp="1"/>
          </p:cNvSpPr>
          <p:nvPr>
            <p:ph type="dt" sz="half" idx="10"/>
          </p:nvPr>
        </p:nvSpPr>
        <p:spPr/>
        <p:txBody>
          <a:bodyPr/>
          <a:lstStyle/>
          <a:p>
            <a:fld id="{C1CF9434-AA4B-4596-9D80-FB0280601FE7}" type="datetime1">
              <a:rPr kumimoji="1" lang="ja-JP" altLang="en-US" smtClean="0"/>
              <a:t>2025/10/10</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1293543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theme" Target="../theme/theme3.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1.xml"/><Relationship Id="rId3" Type="http://schemas.openxmlformats.org/officeDocument/2006/relationships/slideLayout" Target="../slideLayouts/slideLayout36.xml"/><Relationship Id="rId7" Type="http://schemas.openxmlformats.org/officeDocument/2006/relationships/slideLayout" Target="../slideLayouts/slideLayout40.xml"/><Relationship Id="rId12" Type="http://schemas.openxmlformats.org/officeDocument/2006/relationships/theme" Target="../theme/theme4.xml"/><Relationship Id="rId2" Type="http://schemas.openxmlformats.org/officeDocument/2006/relationships/slideLayout" Target="../slideLayouts/slideLayout35.xml"/><Relationship Id="rId1" Type="http://schemas.openxmlformats.org/officeDocument/2006/relationships/slideLayout" Target="../slideLayouts/slideLayout34.xml"/><Relationship Id="rId6" Type="http://schemas.openxmlformats.org/officeDocument/2006/relationships/slideLayout" Target="../slideLayouts/slideLayout39.xml"/><Relationship Id="rId11" Type="http://schemas.openxmlformats.org/officeDocument/2006/relationships/slideLayout" Target="../slideLayouts/slideLayout44.xml"/><Relationship Id="rId5" Type="http://schemas.openxmlformats.org/officeDocument/2006/relationships/slideLayout" Target="../slideLayouts/slideLayout38.xml"/><Relationship Id="rId10" Type="http://schemas.openxmlformats.org/officeDocument/2006/relationships/slideLayout" Target="../slideLayouts/slideLayout43.xml"/><Relationship Id="rId4" Type="http://schemas.openxmlformats.org/officeDocument/2006/relationships/slideLayout" Target="../slideLayouts/slideLayout37.xml"/><Relationship Id="rId9" Type="http://schemas.openxmlformats.org/officeDocument/2006/relationships/slideLayout" Target="../slideLayouts/slideLayout42.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2.xml"/><Relationship Id="rId3" Type="http://schemas.openxmlformats.org/officeDocument/2006/relationships/slideLayout" Target="../slideLayouts/slideLayout47.xml"/><Relationship Id="rId7" Type="http://schemas.openxmlformats.org/officeDocument/2006/relationships/slideLayout" Target="../slideLayouts/slideLayout51.xml"/><Relationship Id="rId12" Type="http://schemas.openxmlformats.org/officeDocument/2006/relationships/theme" Target="../theme/theme5.xml"/><Relationship Id="rId2" Type="http://schemas.openxmlformats.org/officeDocument/2006/relationships/slideLayout" Target="../slideLayouts/slideLayout46.xml"/><Relationship Id="rId1" Type="http://schemas.openxmlformats.org/officeDocument/2006/relationships/slideLayout" Target="../slideLayouts/slideLayout45.xml"/><Relationship Id="rId6" Type="http://schemas.openxmlformats.org/officeDocument/2006/relationships/slideLayout" Target="../slideLayouts/slideLayout50.xml"/><Relationship Id="rId11" Type="http://schemas.openxmlformats.org/officeDocument/2006/relationships/slideLayout" Target="../slideLayouts/slideLayout55.xml"/><Relationship Id="rId5" Type="http://schemas.openxmlformats.org/officeDocument/2006/relationships/slideLayout" Target="../slideLayouts/slideLayout49.xml"/><Relationship Id="rId10" Type="http://schemas.openxmlformats.org/officeDocument/2006/relationships/slideLayout" Target="../slideLayouts/slideLayout54.xml"/><Relationship Id="rId4" Type="http://schemas.openxmlformats.org/officeDocument/2006/relationships/slideLayout" Target="../slideLayouts/slideLayout48.xml"/><Relationship Id="rId9" Type="http://schemas.openxmlformats.org/officeDocument/2006/relationships/slideLayout" Target="../slideLayouts/slideLayout53.xml"/></Relationships>
</file>

<file path=ppt/slideMasters/_rels/slideMaster6.xml.rels><?xml version="1.0" encoding="UTF-8" standalone="yes"?>
<Relationships xmlns="http://schemas.openxmlformats.org/package/2006/relationships"><Relationship Id="rId8" Type="http://schemas.openxmlformats.org/officeDocument/2006/relationships/slideLayout" Target="../slideLayouts/slideLayout63.xml"/><Relationship Id="rId13" Type="http://schemas.openxmlformats.org/officeDocument/2006/relationships/theme" Target="../theme/theme6.xml"/><Relationship Id="rId3" Type="http://schemas.openxmlformats.org/officeDocument/2006/relationships/slideLayout" Target="../slideLayouts/slideLayout58.xml"/><Relationship Id="rId7" Type="http://schemas.openxmlformats.org/officeDocument/2006/relationships/slideLayout" Target="../slideLayouts/slideLayout62.xml"/><Relationship Id="rId12" Type="http://schemas.openxmlformats.org/officeDocument/2006/relationships/slideLayout" Target="../slideLayouts/slideLayout67.xml"/><Relationship Id="rId2" Type="http://schemas.openxmlformats.org/officeDocument/2006/relationships/slideLayout" Target="../slideLayouts/slideLayout57.xml"/><Relationship Id="rId1" Type="http://schemas.openxmlformats.org/officeDocument/2006/relationships/slideLayout" Target="../slideLayouts/slideLayout56.xml"/><Relationship Id="rId6" Type="http://schemas.openxmlformats.org/officeDocument/2006/relationships/slideLayout" Target="../slideLayouts/slideLayout61.xml"/><Relationship Id="rId11" Type="http://schemas.openxmlformats.org/officeDocument/2006/relationships/slideLayout" Target="../slideLayouts/slideLayout66.xml"/><Relationship Id="rId5" Type="http://schemas.openxmlformats.org/officeDocument/2006/relationships/slideLayout" Target="../slideLayouts/slideLayout60.xml"/><Relationship Id="rId10" Type="http://schemas.openxmlformats.org/officeDocument/2006/relationships/slideLayout" Target="../slideLayouts/slideLayout65.xml"/><Relationship Id="rId4" Type="http://schemas.openxmlformats.org/officeDocument/2006/relationships/slideLayout" Target="../slideLayouts/slideLayout59.xml"/><Relationship Id="rId9" Type="http://schemas.openxmlformats.org/officeDocument/2006/relationships/slideLayout" Target="../slideLayouts/slideLayout64.xml"/></Relationships>
</file>

<file path=ppt/slideMasters/_rels/slideMaster7.xml.rels><?xml version="1.0" encoding="UTF-8" standalone="yes"?>
<Relationships xmlns="http://schemas.openxmlformats.org/package/2006/relationships"><Relationship Id="rId8" Type="http://schemas.openxmlformats.org/officeDocument/2006/relationships/slideLayout" Target="../slideLayouts/slideLayout75.xml"/><Relationship Id="rId3" Type="http://schemas.openxmlformats.org/officeDocument/2006/relationships/slideLayout" Target="../slideLayouts/slideLayout70.xml"/><Relationship Id="rId7" Type="http://schemas.openxmlformats.org/officeDocument/2006/relationships/slideLayout" Target="../slideLayouts/slideLayout74.xml"/><Relationship Id="rId12" Type="http://schemas.openxmlformats.org/officeDocument/2006/relationships/theme" Target="../theme/theme7.xml"/><Relationship Id="rId2" Type="http://schemas.openxmlformats.org/officeDocument/2006/relationships/slideLayout" Target="../slideLayouts/slideLayout69.xml"/><Relationship Id="rId1" Type="http://schemas.openxmlformats.org/officeDocument/2006/relationships/slideLayout" Target="../slideLayouts/slideLayout68.xml"/><Relationship Id="rId6" Type="http://schemas.openxmlformats.org/officeDocument/2006/relationships/slideLayout" Target="../slideLayouts/slideLayout73.xml"/><Relationship Id="rId11" Type="http://schemas.openxmlformats.org/officeDocument/2006/relationships/slideLayout" Target="../slideLayouts/slideLayout78.xml"/><Relationship Id="rId5" Type="http://schemas.openxmlformats.org/officeDocument/2006/relationships/slideLayout" Target="../slideLayouts/slideLayout72.xml"/><Relationship Id="rId10" Type="http://schemas.openxmlformats.org/officeDocument/2006/relationships/slideLayout" Target="../slideLayouts/slideLayout77.xml"/><Relationship Id="rId4" Type="http://schemas.openxmlformats.org/officeDocument/2006/relationships/slideLayout" Target="../slideLayouts/slideLayout71.xml"/><Relationship Id="rId9" Type="http://schemas.openxmlformats.org/officeDocument/2006/relationships/slideLayout" Target="../slideLayouts/slideLayout7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3" name="テキスト プレースホルダー 2"/>
          <p:cNvSpPr>
            <a:spLocks noGrp="1"/>
          </p:cNvSpPr>
          <p:nvPr>
            <p:ph type="body" idx="1"/>
          </p:nvPr>
        </p:nvSpPr>
        <p:spPr>
          <a:xfrm>
            <a:off x="495300" y="1600206"/>
            <a:ext cx="8915400" cy="4525963"/>
          </a:xfrm>
          <a:prstGeom prst="rect">
            <a:avLst/>
          </a:prstGeom>
        </p:spPr>
        <p:txBody>
          <a:bodyPr vert="horz" lIns="91440" tIns="45720" rIns="91440" bIns="45720" rtlCol="0">
            <a:normAutofit/>
          </a:bodyPr>
          <a:lstStyle/>
          <a:p>
            <a:pPr lvl="0"/>
            <a:r>
              <a:rPr kumimoji="1" lang="ja-JP" altLang="en-US"/>
              <a:t>マスター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ー 3"/>
          <p:cNvSpPr>
            <a:spLocks noGrp="1"/>
          </p:cNvSpPr>
          <p:nvPr>
            <p:ph type="dt" sz="half" idx="2"/>
          </p:nvPr>
        </p:nvSpPr>
        <p:spPr>
          <a:xfrm>
            <a:off x="495300" y="6356359"/>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DD5B73C-9139-4195-B9C3-1D00372928CA}" type="datetime1">
              <a:rPr kumimoji="1" lang="ja-JP" altLang="en-US" smtClean="0"/>
              <a:t>2025/10/10</a:t>
            </a:fld>
            <a:endParaRPr kumimoji="1" lang="ja-JP" altLang="en-US"/>
          </a:p>
        </p:txBody>
      </p:sp>
      <p:sp>
        <p:nvSpPr>
          <p:cNvPr id="5" name="フッター プレースホルダー 4"/>
          <p:cNvSpPr>
            <a:spLocks noGrp="1"/>
          </p:cNvSpPr>
          <p:nvPr>
            <p:ph type="ftr" sz="quarter" idx="3"/>
          </p:nvPr>
        </p:nvSpPr>
        <p:spPr>
          <a:xfrm>
            <a:off x="3384550" y="6356359"/>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7099300" y="6356359"/>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F37405-E102-44A9-8F5A-16081BA141C3}" type="slidenum">
              <a:rPr kumimoji="1" lang="ja-JP" altLang="en-US" smtClean="0"/>
              <a:pPr/>
              <a:t>‹#›</a:t>
            </a:fld>
            <a:endParaRPr kumimoji="1" lang="ja-JP" altLang="en-US"/>
          </a:p>
        </p:txBody>
      </p:sp>
    </p:spTree>
    <p:extLst>
      <p:ext uri="{BB962C8B-B14F-4D97-AF65-F5344CB8AC3E}">
        <p14:creationId xmlns:p14="http://schemas.microsoft.com/office/powerpoint/2010/main" val="945404650"/>
      </p:ext>
    </p:extLst>
  </p:cSld>
  <p:clrMap bg1="lt1" tx1="dk1" bg2="lt2" tx2="dk2" accent1="accent1" accent2="accent2" accent3="accent3" accent4="accent4" accent5="accent5" accent6="accent6" hlink="hlink" folHlink="folHlink"/>
  <p:sldLayoutIdLst>
    <p:sldLayoutId id="2147483734" r:id="rId1"/>
    <p:sldLayoutId id="2147483735" r:id="rId2"/>
    <p:sldLayoutId id="2147483736" r:id="rId3"/>
    <p:sldLayoutId id="2147483737" r:id="rId4"/>
    <p:sldLayoutId id="2147483738" r:id="rId5"/>
    <p:sldLayoutId id="2147483739" r:id="rId6"/>
    <p:sldLayoutId id="2147483740" r:id="rId7"/>
    <p:sldLayoutId id="2147483741" r:id="rId8"/>
    <p:sldLayoutId id="2147483742" r:id="rId9"/>
    <p:sldLayoutId id="2147483743" r:id="rId10"/>
    <p:sldLayoutId id="2147483744"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894">
                <a:solidFill>
                  <a:schemeClr val="tx1">
                    <a:lumMod val="65000"/>
                    <a:lumOff val="35000"/>
                  </a:schemeClr>
                </a:solidFill>
              </a:defRPr>
            </a:lvl1pPr>
          </a:lstStyle>
          <a:p>
            <a:fld id="{72A975AE-9D75-4D6E-9FC8-19193FC6507F}" type="datetime1">
              <a:rPr lang="ja-JP" altLang="en-US" smtClean="0"/>
              <a:t>2025/10/10</a:t>
            </a:fld>
            <a:endParaRPr lang="en-US"/>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894">
                <a:solidFill>
                  <a:schemeClr val="tx1">
                    <a:lumMod val="65000"/>
                    <a:lumOff val="35000"/>
                  </a:schemeClr>
                </a:solidFill>
              </a:defRPr>
            </a:lvl1pPr>
          </a:lstStyle>
          <a:p>
            <a:endParaRPr lang="en-US"/>
          </a:p>
        </p:txBody>
      </p:sp>
      <p:sp>
        <p:nvSpPr>
          <p:cNvPr id="6" name="Slide Number Placeholder 5"/>
          <p:cNvSpPr>
            <a:spLocks noGrp="1"/>
          </p:cNvSpPr>
          <p:nvPr>
            <p:ph type="sldNum" sz="quarter" idx="4"/>
          </p:nvPr>
        </p:nvSpPr>
        <p:spPr>
          <a:xfrm>
            <a:off x="7001741" y="6356351"/>
            <a:ext cx="2228850" cy="365125"/>
          </a:xfrm>
          <a:prstGeom prst="rect">
            <a:avLst/>
          </a:prstGeom>
        </p:spPr>
        <p:txBody>
          <a:bodyPr vert="horz" lIns="91440" tIns="45720" rIns="91440" bIns="45720" rtlCol="0" anchor="ctr"/>
          <a:lstStyle>
            <a:lvl1pPr algn="r">
              <a:defRPr sz="894">
                <a:solidFill>
                  <a:schemeClr val="tx1">
                    <a:tint val="75000"/>
                  </a:schemeClr>
                </a:solidFill>
              </a:defRPr>
            </a:lvl1pPr>
          </a:lstStyle>
          <a:p>
            <a:fld id="{4FAB73BC-B049-4115-A692-8D63A059BFB8}" type="slidenum">
              <a:rPr lang="en-US" smtClean="0"/>
              <a:pPr/>
              <a:t>‹#›</a:t>
            </a:fld>
            <a:endParaRPr lang="en-US"/>
          </a:p>
        </p:txBody>
      </p:sp>
    </p:spTree>
    <p:extLst>
      <p:ext uri="{BB962C8B-B14F-4D97-AF65-F5344CB8AC3E}">
        <p14:creationId xmlns:p14="http://schemas.microsoft.com/office/powerpoint/2010/main" val="3218920584"/>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 1"/>
          <p:cNvSpPr>
            <a:spLocks noGrp="1"/>
          </p:cNvSpPr>
          <p:nvPr>
            <p:ph type="title"/>
          </p:nvPr>
        </p:nvSpPr>
        <p:spPr>
          <a:xfrm>
            <a:off x="495300" y="274638"/>
            <a:ext cx="8915400" cy="1143000"/>
          </a:xfrm>
          <a:prstGeom prst="rect">
            <a:avLst/>
          </a:prstGeom>
        </p:spPr>
        <p:txBody>
          <a:bodyPr vert="horz" lIns="91440" tIns="45720" rIns="91440" bIns="45720" rtlCol="0" anchor="ctr">
            <a:normAutofit/>
          </a:bodyPr>
          <a:lstStyle/>
          <a:p>
            <a:r>
              <a:rPr kumimoji="1" lang="ja-JP" altLang="en-US"/>
              <a:t>マスタ タイトルの書式設定</a:t>
            </a:r>
          </a:p>
        </p:txBody>
      </p:sp>
      <p:sp>
        <p:nvSpPr>
          <p:cNvPr id="3" name="テキスト プレースホルダ 2"/>
          <p:cNvSpPr>
            <a:spLocks noGrp="1"/>
          </p:cNvSpPr>
          <p:nvPr>
            <p:ph type="body" idx="1"/>
          </p:nvPr>
        </p:nvSpPr>
        <p:spPr>
          <a:xfrm>
            <a:off x="495300" y="1600201"/>
            <a:ext cx="8915400" cy="4525963"/>
          </a:xfrm>
          <a:prstGeom prst="rect">
            <a:avLst/>
          </a:prstGeom>
        </p:spPr>
        <p:txBody>
          <a:bodyPr vert="horz" lIns="91440" tIns="45720" rIns="91440" bIns="45720" rtlCol="0">
            <a:normAutofit/>
          </a:bodyPr>
          <a:lstStyle/>
          <a:p>
            <a:pPr lvl="0"/>
            <a:r>
              <a:rPr kumimoji="1" lang="ja-JP" altLang="en-US"/>
              <a:t>マスタ テキストの書式設定</a:t>
            </a:r>
          </a:p>
          <a:p>
            <a:pPr lvl="1"/>
            <a:r>
              <a:rPr kumimoji="1" lang="ja-JP" altLang="en-US"/>
              <a:t>第 </a:t>
            </a:r>
            <a:r>
              <a:rPr kumimoji="1" lang="en-US" altLang="ja-JP"/>
              <a:t>2 </a:t>
            </a:r>
            <a:r>
              <a:rPr kumimoji="1" lang="ja-JP" altLang="en-US"/>
              <a:t>レベル</a:t>
            </a:r>
          </a:p>
          <a:p>
            <a:pPr lvl="2"/>
            <a:r>
              <a:rPr kumimoji="1" lang="ja-JP" altLang="en-US"/>
              <a:t>第 </a:t>
            </a:r>
            <a:r>
              <a:rPr kumimoji="1" lang="en-US" altLang="ja-JP"/>
              <a:t>3 </a:t>
            </a:r>
            <a:r>
              <a:rPr kumimoji="1" lang="ja-JP" altLang="en-US"/>
              <a:t>レベル</a:t>
            </a:r>
          </a:p>
          <a:p>
            <a:pPr lvl="3"/>
            <a:r>
              <a:rPr kumimoji="1" lang="ja-JP" altLang="en-US"/>
              <a:t>第 </a:t>
            </a:r>
            <a:r>
              <a:rPr kumimoji="1" lang="en-US" altLang="ja-JP"/>
              <a:t>4 </a:t>
            </a:r>
            <a:r>
              <a:rPr kumimoji="1" lang="ja-JP" altLang="en-US"/>
              <a:t>レベル</a:t>
            </a:r>
          </a:p>
          <a:p>
            <a:pPr lvl="4"/>
            <a:r>
              <a:rPr kumimoji="1" lang="ja-JP" altLang="en-US"/>
              <a:t>第 </a:t>
            </a:r>
            <a:r>
              <a:rPr kumimoji="1" lang="en-US" altLang="ja-JP"/>
              <a:t>5 </a:t>
            </a:r>
            <a:r>
              <a:rPr kumimoji="1" lang="ja-JP" altLang="en-US"/>
              <a:t>レベル</a:t>
            </a:r>
          </a:p>
        </p:txBody>
      </p:sp>
      <p:sp>
        <p:nvSpPr>
          <p:cNvPr id="4" name="日付プレースホルダ 3"/>
          <p:cNvSpPr>
            <a:spLocks noGrp="1"/>
          </p:cNvSpPr>
          <p:nvPr>
            <p:ph type="dt" sz="half" idx="2"/>
          </p:nvPr>
        </p:nvSpPr>
        <p:spPr>
          <a:xfrm>
            <a:off x="495300" y="6356351"/>
            <a:ext cx="2311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fontAlgn="auto">
              <a:spcBef>
                <a:spcPts val="0"/>
              </a:spcBef>
              <a:spcAft>
                <a:spcPts val="0"/>
              </a:spcAft>
            </a:pPr>
            <a:fld id="{0EAE7394-497D-4C94-B4D3-65785A3DF312}" type="datetime1">
              <a:rPr lang="ja-JP" altLang="en-US" smtClean="0">
                <a:solidFill>
                  <a:prstClr val="black">
                    <a:tint val="75000"/>
                  </a:prstClr>
                </a:solidFill>
                <a:latin typeface="Calibri"/>
                <a:ea typeface="ＭＳ Ｐゴシック"/>
              </a:rPr>
              <a:t>2025/10/10</a:t>
            </a:fld>
            <a:endParaRPr lang="ja-JP" altLang="en-US">
              <a:solidFill>
                <a:prstClr val="black">
                  <a:tint val="75000"/>
                </a:prstClr>
              </a:solidFill>
              <a:latin typeface="Calibri"/>
              <a:ea typeface="ＭＳ Ｐゴシック"/>
            </a:endParaRPr>
          </a:p>
        </p:txBody>
      </p:sp>
      <p:sp>
        <p:nvSpPr>
          <p:cNvPr id="5" name="フッター プレースホルダ 4"/>
          <p:cNvSpPr>
            <a:spLocks noGrp="1"/>
          </p:cNvSpPr>
          <p:nvPr>
            <p:ph type="ftr" sz="quarter" idx="3"/>
          </p:nvPr>
        </p:nvSpPr>
        <p:spPr>
          <a:xfrm>
            <a:off x="3384550" y="6356351"/>
            <a:ext cx="31369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fontAlgn="auto">
              <a:spcBef>
                <a:spcPts val="0"/>
              </a:spcBef>
              <a:spcAft>
                <a:spcPts val="0"/>
              </a:spcAft>
            </a:pPr>
            <a:endParaRPr lang="ja-JP" altLang="en-US">
              <a:solidFill>
                <a:prstClr val="black">
                  <a:tint val="75000"/>
                </a:prstClr>
              </a:solidFill>
              <a:latin typeface="Calibri"/>
              <a:ea typeface="ＭＳ Ｐゴシック"/>
            </a:endParaRPr>
          </a:p>
        </p:txBody>
      </p:sp>
      <p:sp>
        <p:nvSpPr>
          <p:cNvPr id="6" name="スライド番号プレースホルダ 5"/>
          <p:cNvSpPr>
            <a:spLocks noGrp="1"/>
          </p:cNvSpPr>
          <p:nvPr>
            <p:ph type="sldNum" sz="quarter" idx="4"/>
          </p:nvPr>
        </p:nvSpPr>
        <p:spPr>
          <a:xfrm>
            <a:off x="7099300" y="6356351"/>
            <a:ext cx="2311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fontAlgn="auto">
              <a:spcBef>
                <a:spcPts val="0"/>
              </a:spcBef>
              <a:spcAft>
                <a:spcPts val="0"/>
              </a:spcAft>
            </a:pPr>
            <a:fld id="{D2FF9850-F054-4083-A0D0-D07D82260390}" type="slidenum">
              <a:rPr lang="ja-JP" altLang="en-US" smtClean="0">
                <a:solidFill>
                  <a:prstClr val="black">
                    <a:tint val="75000"/>
                  </a:prstClr>
                </a:solidFill>
                <a:latin typeface="Calibri"/>
                <a:ea typeface="ＭＳ Ｐゴシック"/>
              </a:rPr>
              <a:pPr fontAlgn="auto">
                <a:spcBef>
                  <a:spcPts val="0"/>
                </a:spcBef>
                <a:spcAft>
                  <a:spcPts val="0"/>
                </a:spcAft>
              </a:pPr>
              <a:t>‹#›</a:t>
            </a:fld>
            <a:endParaRPr lang="ja-JP" altLang="en-US">
              <a:solidFill>
                <a:prstClr val="black">
                  <a:tint val="75000"/>
                </a:prstClr>
              </a:solidFill>
              <a:latin typeface="Calibri"/>
              <a:ea typeface="ＭＳ Ｐゴシック"/>
            </a:endParaRPr>
          </a:p>
        </p:txBody>
      </p:sp>
    </p:spTree>
    <p:extLst>
      <p:ext uri="{BB962C8B-B14F-4D97-AF65-F5344CB8AC3E}">
        <p14:creationId xmlns:p14="http://schemas.microsoft.com/office/powerpoint/2010/main" val="2472644291"/>
      </p:ext>
    </p:extLst>
  </p:cSld>
  <p:clrMap bg1="lt1" tx1="dk1" bg2="lt2" tx2="dk2" accent1="accent1" accent2="accent2" accent3="accent3" accent4="accent4" accent5="accent5" accent6="accent6" hlink="hlink" folHlink="folHlink"/>
  <p:sldLayoutIdLst>
    <p:sldLayoutId id="2147483758" r:id="rId1"/>
    <p:sldLayoutId id="2147483759" r:id="rId2"/>
    <p:sldLayoutId id="2147483760" r:id="rId3"/>
    <p:sldLayoutId id="2147483761" r:id="rId4"/>
    <p:sldLayoutId id="2147483762" r:id="rId5"/>
    <p:sldLayoutId id="2147483763" r:id="rId6"/>
    <p:sldLayoutId id="2147483764" r:id="rId7"/>
    <p:sldLayoutId id="2147483765" r:id="rId8"/>
    <p:sldLayoutId id="2147483766" r:id="rId9"/>
    <p:sldLayoutId id="2147483767" r:id="rId10"/>
    <p:sldLayoutId id="2147483768" r:id="rId11"/>
  </p:sldLayoutIdLst>
  <p:hf sldNum="0"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894">
                <a:solidFill>
                  <a:schemeClr val="tx1">
                    <a:lumMod val="65000"/>
                    <a:lumOff val="35000"/>
                  </a:schemeClr>
                </a:solidFill>
              </a:defRPr>
            </a:lvl1pPr>
          </a:lstStyle>
          <a:p>
            <a:fld id="{D0883131-1098-4E1E-808E-69E29E5D008F}" type="datetime1">
              <a:rPr lang="ja-JP" altLang="en-US" smtClean="0">
                <a:solidFill>
                  <a:prstClr val="black">
                    <a:lumMod val="65000"/>
                    <a:lumOff val="35000"/>
                  </a:prstClr>
                </a:solidFill>
              </a:rPr>
              <a:t>2025/10/10</a:t>
            </a:fld>
            <a:endParaRPr lang="en-US">
              <a:solidFill>
                <a:prstClr val="black">
                  <a:lumMod val="65000"/>
                  <a:lumOff val="35000"/>
                </a:prstClr>
              </a:solidFill>
            </a:endParaRPr>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894">
                <a:solidFill>
                  <a:schemeClr val="tx1">
                    <a:lumMod val="65000"/>
                    <a:lumOff val="35000"/>
                  </a:schemeClr>
                </a:solidFill>
              </a:defRPr>
            </a:lvl1pPr>
          </a:lstStyle>
          <a:p>
            <a:endParaRPr lang="en-US">
              <a:solidFill>
                <a:prstClr val="black">
                  <a:lumMod val="65000"/>
                  <a:lumOff val="35000"/>
                </a:prstClr>
              </a:solidFill>
            </a:endParaRPr>
          </a:p>
        </p:txBody>
      </p:sp>
      <p:sp>
        <p:nvSpPr>
          <p:cNvPr id="6" name="Slide Number Placeholder 5"/>
          <p:cNvSpPr>
            <a:spLocks noGrp="1"/>
          </p:cNvSpPr>
          <p:nvPr>
            <p:ph type="sldNum" sz="quarter" idx="4"/>
          </p:nvPr>
        </p:nvSpPr>
        <p:spPr>
          <a:xfrm>
            <a:off x="7001741" y="6356351"/>
            <a:ext cx="2228850" cy="365125"/>
          </a:xfrm>
          <a:prstGeom prst="rect">
            <a:avLst/>
          </a:prstGeom>
        </p:spPr>
        <p:txBody>
          <a:bodyPr vert="horz" lIns="91440" tIns="45720" rIns="91440" bIns="45720" rtlCol="0" anchor="ctr"/>
          <a:lstStyle>
            <a:lvl1pPr algn="r">
              <a:defRPr sz="894">
                <a:solidFill>
                  <a:schemeClr val="tx1">
                    <a:tint val="75000"/>
                  </a:schemeClr>
                </a:solidFill>
              </a:defRPr>
            </a:lvl1p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3947427729"/>
      </p:ext>
    </p:extLst>
  </p:cSld>
  <p:clrMap bg1="lt1" tx1="dk1" bg2="lt2" tx2="dk2" accent1="accent1" accent2="accent2" accent3="accent3" accent4="accent4" accent5="accent5" accent6="accent6" hlink="hlink" folHlink="folHlink"/>
  <p:sldLayoutIdLst>
    <p:sldLayoutId id="2147483794" r:id="rId1"/>
    <p:sldLayoutId id="2147483795" r:id="rId2"/>
    <p:sldLayoutId id="2147483796" r:id="rId3"/>
    <p:sldLayoutId id="2147483797" r:id="rId4"/>
    <p:sldLayoutId id="2147483798" r:id="rId5"/>
    <p:sldLayoutId id="2147483799" r:id="rId6"/>
    <p:sldLayoutId id="2147483800" r:id="rId7"/>
    <p:sldLayoutId id="2147483801" r:id="rId8"/>
    <p:sldLayoutId id="2147483802" r:id="rId9"/>
    <p:sldLayoutId id="2147483803" r:id="rId10"/>
    <p:sldLayoutId id="2147483804" r:id="rId11"/>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894">
                <a:solidFill>
                  <a:schemeClr val="tx1">
                    <a:lumMod val="65000"/>
                    <a:lumOff val="35000"/>
                  </a:schemeClr>
                </a:solidFill>
              </a:defRPr>
            </a:lvl1pPr>
          </a:lstStyle>
          <a:p>
            <a:fld id="{1801EA6E-8F0C-4AAE-9E76-47740AF87967}" type="datetime1">
              <a:rPr lang="ja-JP" altLang="en-US" smtClean="0">
                <a:solidFill>
                  <a:prstClr val="black">
                    <a:lumMod val="65000"/>
                    <a:lumOff val="35000"/>
                  </a:prstClr>
                </a:solidFill>
              </a:rPr>
              <a:t>2025/10/10</a:t>
            </a:fld>
            <a:endParaRPr lang="en-US">
              <a:solidFill>
                <a:prstClr val="black">
                  <a:lumMod val="65000"/>
                  <a:lumOff val="35000"/>
                </a:prstClr>
              </a:solidFill>
            </a:endParaRPr>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894">
                <a:solidFill>
                  <a:schemeClr val="tx1">
                    <a:lumMod val="65000"/>
                    <a:lumOff val="35000"/>
                  </a:schemeClr>
                </a:solidFill>
              </a:defRPr>
            </a:lvl1pPr>
          </a:lstStyle>
          <a:p>
            <a:endParaRPr lang="en-US">
              <a:solidFill>
                <a:prstClr val="black">
                  <a:lumMod val="65000"/>
                  <a:lumOff val="35000"/>
                </a:prstClr>
              </a:solidFill>
            </a:endParaRPr>
          </a:p>
        </p:txBody>
      </p:sp>
      <p:sp>
        <p:nvSpPr>
          <p:cNvPr id="6" name="Slide Number Placeholder 5"/>
          <p:cNvSpPr>
            <a:spLocks noGrp="1"/>
          </p:cNvSpPr>
          <p:nvPr>
            <p:ph type="sldNum" sz="quarter" idx="4"/>
          </p:nvPr>
        </p:nvSpPr>
        <p:spPr>
          <a:xfrm>
            <a:off x="7001741" y="6356351"/>
            <a:ext cx="2228850" cy="365125"/>
          </a:xfrm>
          <a:prstGeom prst="rect">
            <a:avLst/>
          </a:prstGeom>
        </p:spPr>
        <p:txBody>
          <a:bodyPr vert="horz" lIns="91440" tIns="45720" rIns="91440" bIns="45720" rtlCol="0" anchor="ctr"/>
          <a:lstStyle>
            <a:lvl1pPr algn="r">
              <a:defRPr sz="894">
                <a:solidFill>
                  <a:schemeClr val="tx1">
                    <a:tint val="75000"/>
                  </a:schemeClr>
                </a:solidFill>
              </a:defRPr>
            </a:lvl1pPr>
          </a:lstStyle>
          <a:p>
            <a:fld id="{4FAB73BC-B049-4115-A692-8D63A059BFB8}" type="slidenum">
              <a:rPr lang="en-US" smtClean="0">
                <a:solidFill>
                  <a:prstClr val="black">
                    <a:tint val="75000"/>
                  </a:prstClr>
                </a:solidFill>
              </a:rPr>
              <a:pPr/>
              <a:t>‹#›</a:t>
            </a:fld>
            <a:endParaRPr lang="en-US">
              <a:solidFill>
                <a:prstClr val="black">
                  <a:tint val="75000"/>
                </a:prstClr>
              </a:solidFill>
            </a:endParaRPr>
          </a:p>
        </p:txBody>
      </p:sp>
    </p:spTree>
    <p:extLst>
      <p:ext uri="{BB962C8B-B14F-4D97-AF65-F5344CB8AC3E}">
        <p14:creationId xmlns:p14="http://schemas.microsoft.com/office/powerpoint/2010/main" val="2535895103"/>
      </p:ext>
    </p:extLst>
  </p:cSld>
  <p:clrMap bg1="lt1" tx1="dk1" bg2="lt2" tx2="dk2" accent1="accent1" accent2="accent2" accent3="accent3" accent4="accent4" accent5="accent5" accent6="accent6" hlink="hlink" folHlink="folHlink"/>
  <p:sldLayoutIdLst>
    <p:sldLayoutId id="2147483818" r:id="rId1"/>
    <p:sldLayoutId id="2147483819" r:id="rId2"/>
    <p:sldLayoutId id="2147483820" r:id="rId3"/>
    <p:sldLayoutId id="2147483821" r:id="rId4"/>
    <p:sldLayoutId id="2147483822" r:id="rId5"/>
    <p:sldLayoutId id="2147483823" r:id="rId6"/>
    <p:sldLayoutId id="2147483824" r:id="rId7"/>
    <p:sldLayoutId id="2147483825" r:id="rId8"/>
    <p:sldLayoutId id="2147483826" r:id="rId9"/>
    <p:sldLayoutId id="2147483827" r:id="rId10"/>
    <p:sldLayoutId id="2147483828" r:id="rId11"/>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Masters/slideMaster6.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26" name="Rectangle 2"/>
          <p:cNvSpPr>
            <a:spLocks noGrp="1" noChangeArrowheads="1"/>
          </p:cNvSpPr>
          <p:nvPr>
            <p:ph type="title"/>
          </p:nvPr>
        </p:nvSpPr>
        <p:spPr bwMode="auto">
          <a:xfrm>
            <a:off x="495300" y="274638"/>
            <a:ext cx="8915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bodyPr>
          <a:lstStyle/>
          <a:p>
            <a:pPr lvl="0"/>
            <a:r>
              <a:rPr lang="ja-JP" altLang="en-US"/>
              <a:t>マスタ タイトルの書式設定</a:t>
            </a:r>
          </a:p>
        </p:txBody>
      </p:sp>
      <p:sp>
        <p:nvSpPr>
          <p:cNvPr id="1027" name="Rectangle 3"/>
          <p:cNvSpPr>
            <a:spLocks noGrp="1" noChangeArrowheads="1"/>
          </p:cNvSpPr>
          <p:nvPr>
            <p:ph type="body" idx="1"/>
          </p:nvPr>
        </p:nvSpPr>
        <p:spPr bwMode="auto">
          <a:xfrm>
            <a:off x="495300" y="1600200"/>
            <a:ext cx="8915400" cy="4525963"/>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ja-JP" altLang="en-US"/>
              <a:t>マスタ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p>
        </p:txBody>
      </p:sp>
      <p:sp>
        <p:nvSpPr>
          <p:cNvPr id="1028" name="Rectangle 4"/>
          <p:cNvSpPr>
            <a:spLocks noGrp="1" noChangeArrowheads="1"/>
          </p:cNvSpPr>
          <p:nvPr>
            <p:ph type="dt" sz="half" idx="2"/>
          </p:nvPr>
        </p:nvSpPr>
        <p:spPr bwMode="auto">
          <a:xfrm>
            <a:off x="495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defRPr sz="1400">
                <a:ea typeface="ＭＳ Ｐゴシック" pitchFamily="50" charset="-128"/>
              </a:defRPr>
            </a:lvl1pPr>
          </a:lstStyle>
          <a:p>
            <a:pPr>
              <a:defRPr/>
            </a:pPr>
            <a:endParaRPr lang="en-US" altLang="ja-JP">
              <a:solidFill>
                <a:srgbClr val="000000"/>
              </a:solidFill>
            </a:endParaRPr>
          </a:p>
        </p:txBody>
      </p:sp>
      <p:sp>
        <p:nvSpPr>
          <p:cNvPr id="1029" name="Rectangle 5"/>
          <p:cNvSpPr>
            <a:spLocks noGrp="1" noChangeArrowheads="1"/>
          </p:cNvSpPr>
          <p:nvPr>
            <p:ph type="ftr" sz="quarter" idx="3"/>
          </p:nvPr>
        </p:nvSpPr>
        <p:spPr bwMode="auto">
          <a:xfrm>
            <a:off x="3384550" y="6245225"/>
            <a:ext cx="31369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ctr">
              <a:defRPr sz="1400">
                <a:ea typeface="ＭＳ Ｐゴシック" pitchFamily="50" charset="-128"/>
              </a:defRPr>
            </a:lvl1pPr>
          </a:lstStyle>
          <a:p>
            <a:pPr>
              <a:defRPr/>
            </a:pPr>
            <a:endParaRPr lang="en-US" altLang="ja-JP">
              <a:solidFill>
                <a:srgbClr val="000000"/>
              </a:solidFill>
            </a:endParaRPr>
          </a:p>
        </p:txBody>
      </p:sp>
      <p:sp>
        <p:nvSpPr>
          <p:cNvPr id="1030" name="Rectangle 6"/>
          <p:cNvSpPr>
            <a:spLocks noGrp="1" noChangeArrowheads="1"/>
          </p:cNvSpPr>
          <p:nvPr>
            <p:ph type="sldNum" sz="quarter" idx="4"/>
          </p:nvPr>
        </p:nvSpPr>
        <p:spPr bwMode="auto">
          <a:xfrm>
            <a:off x="7099300" y="6245225"/>
            <a:ext cx="23114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400">
                <a:ea typeface="ＭＳ Ｐゴシック" pitchFamily="50" charset="-128"/>
              </a:defRPr>
            </a:lvl1pPr>
          </a:lstStyle>
          <a:p>
            <a:pPr>
              <a:defRPr/>
            </a:pPr>
            <a:fld id="{12EC46FC-149B-4CFF-BDD3-8168A0495DD1}" type="slidenum">
              <a:rPr lang="en-US" altLang="ja-JP">
                <a:solidFill>
                  <a:srgbClr val="000000"/>
                </a:solidFill>
              </a:rPr>
              <a:pPr>
                <a:defRPr/>
              </a:pPr>
              <a:t>‹#›</a:t>
            </a:fld>
            <a:endParaRPr lang="en-US" altLang="ja-JP">
              <a:solidFill>
                <a:srgbClr val="000000"/>
              </a:solidFill>
            </a:endParaRPr>
          </a:p>
        </p:txBody>
      </p:sp>
    </p:spTree>
    <p:extLst>
      <p:ext uri="{BB962C8B-B14F-4D97-AF65-F5344CB8AC3E}">
        <p14:creationId xmlns:p14="http://schemas.microsoft.com/office/powerpoint/2010/main" val="2014979306"/>
      </p:ext>
    </p:extLst>
  </p:cSld>
  <p:clrMap bg1="lt1" tx1="dk1" bg2="lt2" tx2="dk2" accent1="accent1" accent2="accent2" accent3="accent3" accent4="accent4" accent5="accent5" accent6="accent6" hlink="hlink" folHlink="folHlink"/>
  <p:sldLayoutIdLst>
    <p:sldLayoutId id="2147483916" r:id="rId1"/>
    <p:sldLayoutId id="2147483917" r:id="rId2"/>
    <p:sldLayoutId id="2147483918" r:id="rId3"/>
    <p:sldLayoutId id="2147483919" r:id="rId4"/>
    <p:sldLayoutId id="2147483920" r:id="rId5"/>
    <p:sldLayoutId id="2147483921" r:id="rId6"/>
    <p:sldLayoutId id="2147483922" r:id="rId7"/>
    <p:sldLayoutId id="2147483923" r:id="rId8"/>
    <p:sldLayoutId id="2147483924" r:id="rId9"/>
    <p:sldLayoutId id="2147483925" r:id="rId10"/>
    <p:sldLayoutId id="2147483926" r:id="rId11"/>
    <p:sldLayoutId id="2147483927" r:id="rId12"/>
  </p:sldLayoutIdLst>
  <p:hf sldNum="0" hdr="0" ftr="0" dt="0"/>
  <p:txStyles>
    <p:titleStyle>
      <a:lvl1pPr algn="ctr" rtl="0" eaLnBrk="0" fontAlgn="base" hangingPunct="0">
        <a:spcBef>
          <a:spcPct val="0"/>
        </a:spcBef>
        <a:spcAft>
          <a:spcPct val="0"/>
        </a:spcAft>
        <a:defRPr kumimoji="1" sz="4400">
          <a:solidFill>
            <a:schemeClr val="tx2"/>
          </a:solidFill>
          <a:latin typeface="+mj-lt"/>
          <a:ea typeface="+mj-ea"/>
          <a:cs typeface="+mj-cs"/>
        </a:defRPr>
      </a:lvl1pPr>
      <a:lvl2pPr algn="ctr" rtl="0" eaLnBrk="0" fontAlgn="base" hangingPunct="0">
        <a:spcBef>
          <a:spcPct val="0"/>
        </a:spcBef>
        <a:spcAft>
          <a:spcPct val="0"/>
        </a:spcAft>
        <a:defRPr kumimoji="1" sz="4400">
          <a:solidFill>
            <a:schemeClr val="tx2"/>
          </a:solidFill>
          <a:latin typeface="Arial" charset="0"/>
          <a:ea typeface="ＭＳ Ｐゴシック" pitchFamily="50" charset="-128"/>
        </a:defRPr>
      </a:lvl2pPr>
      <a:lvl3pPr algn="ctr" rtl="0" eaLnBrk="0" fontAlgn="base" hangingPunct="0">
        <a:spcBef>
          <a:spcPct val="0"/>
        </a:spcBef>
        <a:spcAft>
          <a:spcPct val="0"/>
        </a:spcAft>
        <a:defRPr kumimoji="1" sz="4400">
          <a:solidFill>
            <a:schemeClr val="tx2"/>
          </a:solidFill>
          <a:latin typeface="Arial" charset="0"/>
          <a:ea typeface="ＭＳ Ｐゴシック" pitchFamily="50" charset="-128"/>
        </a:defRPr>
      </a:lvl3pPr>
      <a:lvl4pPr algn="ctr" rtl="0" eaLnBrk="0" fontAlgn="base" hangingPunct="0">
        <a:spcBef>
          <a:spcPct val="0"/>
        </a:spcBef>
        <a:spcAft>
          <a:spcPct val="0"/>
        </a:spcAft>
        <a:defRPr kumimoji="1" sz="4400">
          <a:solidFill>
            <a:schemeClr val="tx2"/>
          </a:solidFill>
          <a:latin typeface="Arial" charset="0"/>
          <a:ea typeface="ＭＳ Ｐゴシック" pitchFamily="50" charset="-128"/>
        </a:defRPr>
      </a:lvl4pPr>
      <a:lvl5pPr algn="ctr" rtl="0" eaLnBrk="0" fontAlgn="base" hangingPunct="0">
        <a:spcBef>
          <a:spcPct val="0"/>
        </a:spcBef>
        <a:spcAft>
          <a:spcPct val="0"/>
        </a:spcAft>
        <a:defRPr kumimoji="1" sz="4400">
          <a:solidFill>
            <a:schemeClr val="tx2"/>
          </a:solidFill>
          <a:latin typeface="Arial" charset="0"/>
          <a:ea typeface="ＭＳ Ｐゴシック" pitchFamily="50" charset="-128"/>
        </a:defRPr>
      </a:lvl5pPr>
      <a:lvl6pPr marL="457200" algn="ctr" rtl="0" fontAlgn="base">
        <a:spcBef>
          <a:spcPct val="0"/>
        </a:spcBef>
        <a:spcAft>
          <a:spcPct val="0"/>
        </a:spcAft>
        <a:defRPr kumimoji="1" sz="4400">
          <a:solidFill>
            <a:schemeClr val="tx2"/>
          </a:solidFill>
          <a:latin typeface="Arial" charset="0"/>
          <a:ea typeface="ＭＳ Ｐゴシック" pitchFamily="50" charset="-128"/>
        </a:defRPr>
      </a:lvl6pPr>
      <a:lvl7pPr marL="914400" algn="ctr" rtl="0" fontAlgn="base">
        <a:spcBef>
          <a:spcPct val="0"/>
        </a:spcBef>
        <a:spcAft>
          <a:spcPct val="0"/>
        </a:spcAft>
        <a:defRPr kumimoji="1" sz="4400">
          <a:solidFill>
            <a:schemeClr val="tx2"/>
          </a:solidFill>
          <a:latin typeface="Arial" charset="0"/>
          <a:ea typeface="ＭＳ Ｐゴシック" pitchFamily="50" charset="-128"/>
        </a:defRPr>
      </a:lvl7pPr>
      <a:lvl8pPr marL="1371600" algn="ctr" rtl="0" fontAlgn="base">
        <a:spcBef>
          <a:spcPct val="0"/>
        </a:spcBef>
        <a:spcAft>
          <a:spcPct val="0"/>
        </a:spcAft>
        <a:defRPr kumimoji="1" sz="4400">
          <a:solidFill>
            <a:schemeClr val="tx2"/>
          </a:solidFill>
          <a:latin typeface="Arial" charset="0"/>
          <a:ea typeface="ＭＳ Ｐゴシック" pitchFamily="50" charset="-128"/>
        </a:defRPr>
      </a:lvl8pPr>
      <a:lvl9pPr marL="1828800" algn="ctr" rtl="0" fontAlgn="base">
        <a:spcBef>
          <a:spcPct val="0"/>
        </a:spcBef>
        <a:spcAft>
          <a:spcPct val="0"/>
        </a:spcAft>
        <a:defRPr kumimoji="1" sz="4400">
          <a:solidFill>
            <a:schemeClr val="tx2"/>
          </a:solidFill>
          <a:latin typeface="Arial" charset="0"/>
          <a:ea typeface="ＭＳ Ｐゴシック" pitchFamily="50" charset="-128"/>
        </a:defRPr>
      </a:lvl9pPr>
    </p:titleStyle>
    <p:bodyStyle>
      <a:lvl1pPr marL="342900" indent="-342900" algn="l" rtl="0" eaLnBrk="0" fontAlgn="base" hangingPunct="0">
        <a:spcBef>
          <a:spcPct val="20000"/>
        </a:spcBef>
        <a:spcAft>
          <a:spcPct val="0"/>
        </a:spcAft>
        <a:buChar char="•"/>
        <a:defRPr kumimoji="1" sz="3200">
          <a:solidFill>
            <a:schemeClr val="tx1"/>
          </a:solidFill>
          <a:latin typeface="+mn-lt"/>
          <a:ea typeface="+mn-ea"/>
          <a:cs typeface="+mn-cs"/>
        </a:defRPr>
      </a:lvl1pPr>
      <a:lvl2pPr marL="742950" indent="-285750" algn="l" rtl="0" eaLnBrk="0" fontAlgn="base" hangingPunct="0">
        <a:spcBef>
          <a:spcPct val="20000"/>
        </a:spcBef>
        <a:spcAft>
          <a:spcPct val="0"/>
        </a:spcAft>
        <a:buChar char="–"/>
        <a:defRPr kumimoji="1" sz="2800">
          <a:solidFill>
            <a:schemeClr val="tx1"/>
          </a:solidFill>
          <a:latin typeface="+mn-lt"/>
          <a:ea typeface="+mn-ea"/>
        </a:defRPr>
      </a:lvl2pPr>
      <a:lvl3pPr marL="1143000" indent="-228600" algn="l" rtl="0" eaLnBrk="0" fontAlgn="base" hangingPunct="0">
        <a:spcBef>
          <a:spcPct val="20000"/>
        </a:spcBef>
        <a:spcAft>
          <a:spcPct val="0"/>
        </a:spcAft>
        <a:buChar char="•"/>
        <a:defRPr kumimoji="1" sz="2400">
          <a:solidFill>
            <a:schemeClr val="tx1"/>
          </a:solidFill>
          <a:latin typeface="+mn-lt"/>
          <a:ea typeface="+mn-ea"/>
        </a:defRPr>
      </a:lvl3pPr>
      <a:lvl4pPr marL="1600200" indent="-228600" algn="l" rtl="0" eaLnBrk="0" fontAlgn="base" hangingPunct="0">
        <a:spcBef>
          <a:spcPct val="20000"/>
        </a:spcBef>
        <a:spcAft>
          <a:spcPct val="0"/>
        </a:spcAft>
        <a:buChar char="–"/>
        <a:defRPr kumimoji="1" sz="2000">
          <a:solidFill>
            <a:schemeClr val="tx1"/>
          </a:solidFill>
          <a:latin typeface="+mn-lt"/>
          <a:ea typeface="+mn-ea"/>
        </a:defRPr>
      </a:lvl4pPr>
      <a:lvl5pPr marL="2057400" indent="-228600" algn="l" rtl="0" eaLnBrk="0" fontAlgn="base" hangingPunct="0">
        <a:spcBef>
          <a:spcPct val="20000"/>
        </a:spcBef>
        <a:spcAft>
          <a:spcPct val="0"/>
        </a:spcAft>
        <a:buChar char="»"/>
        <a:defRPr kumimoji="1" sz="2000">
          <a:solidFill>
            <a:schemeClr val="tx1"/>
          </a:solidFill>
          <a:latin typeface="+mn-lt"/>
          <a:ea typeface="+mn-ea"/>
        </a:defRPr>
      </a:lvl5pPr>
      <a:lvl6pPr marL="2514600" indent="-228600" algn="l" rtl="0" fontAlgn="base">
        <a:spcBef>
          <a:spcPct val="20000"/>
        </a:spcBef>
        <a:spcAft>
          <a:spcPct val="0"/>
        </a:spcAft>
        <a:buChar char="»"/>
        <a:defRPr kumimoji="1" sz="2000">
          <a:solidFill>
            <a:schemeClr val="tx1"/>
          </a:solidFill>
          <a:latin typeface="+mn-lt"/>
          <a:ea typeface="+mn-ea"/>
        </a:defRPr>
      </a:lvl6pPr>
      <a:lvl7pPr marL="2971800" indent="-228600" algn="l" rtl="0" fontAlgn="base">
        <a:spcBef>
          <a:spcPct val="20000"/>
        </a:spcBef>
        <a:spcAft>
          <a:spcPct val="0"/>
        </a:spcAft>
        <a:buChar char="»"/>
        <a:defRPr kumimoji="1" sz="2000">
          <a:solidFill>
            <a:schemeClr val="tx1"/>
          </a:solidFill>
          <a:latin typeface="+mn-lt"/>
          <a:ea typeface="+mn-ea"/>
        </a:defRPr>
      </a:lvl7pPr>
      <a:lvl8pPr marL="3429000" indent="-228600" algn="l" rtl="0" fontAlgn="base">
        <a:spcBef>
          <a:spcPct val="20000"/>
        </a:spcBef>
        <a:spcAft>
          <a:spcPct val="0"/>
        </a:spcAft>
        <a:buChar char="»"/>
        <a:defRPr kumimoji="1" sz="2000">
          <a:solidFill>
            <a:schemeClr val="tx1"/>
          </a:solidFill>
          <a:latin typeface="+mn-lt"/>
          <a:ea typeface="+mn-ea"/>
        </a:defRPr>
      </a:lvl8pPr>
      <a:lvl9pPr marL="3886200" indent="-228600" algn="l" rtl="0" fontAlgn="base">
        <a:spcBef>
          <a:spcPct val="20000"/>
        </a:spcBef>
        <a:spcAft>
          <a:spcPct val="0"/>
        </a:spcAft>
        <a:buChar char="»"/>
        <a:defRPr kumimoji="1" sz="2000">
          <a:solidFill>
            <a:schemeClr val="tx1"/>
          </a:solidFill>
          <a:latin typeface="+mn-lt"/>
          <a:ea typeface="+mn-ea"/>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7.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6666" y="365760"/>
            <a:ext cx="8543925"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86666" y="1828801"/>
            <a:ext cx="8543925"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81038" y="6356351"/>
            <a:ext cx="2228850" cy="365125"/>
          </a:xfrm>
          <a:prstGeom prst="rect">
            <a:avLst/>
          </a:prstGeom>
        </p:spPr>
        <p:txBody>
          <a:bodyPr vert="horz" lIns="91440" tIns="45720" rIns="91440" bIns="45720" rtlCol="0" anchor="ctr"/>
          <a:lstStyle>
            <a:lvl1pPr algn="l">
              <a:defRPr sz="894">
                <a:solidFill>
                  <a:schemeClr val="tx1">
                    <a:lumMod val="65000"/>
                    <a:lumOff val="35000"/>
                  </a:schemeClr>
                </a:solidFill>
              </a:defRPr>
            </a:lvl1pPr>
          </a:lstStyle>
          <a:p>
            <a:endParaRPr lang="en-US">
              <a:solidFill>
                <a:prstClr val="black">
                  <a:lumMod val="65000"/>
                  <a:lumOff val="35000"/>
                </a:prstClr>
              </a:solidFill>
              <a:ea typeface="ＭＳ Ｐゴシック" pitchFamily="50" charset="-128"/>
            </a:endParaRPr>
          </a:p>
        </p:txBody>
      </p:sp>
      <p:sp>
        <p:nvSpPr>
          <p:cNvPr id="5" name="Footer Placeholder 4"/>
          <p:cNvSpPr>
            <a:spLocks noGrp="1"/>
          </p:cNvSpPr>
          <p:nvPr>
            <p:ph type="ftr" sz="quarter" idx="3"/>
          </p:nvPr>
        </p:nvSpPr>
        <p:spPr>
          <a:xfrm>
            <a:off x="3281363" y="6356351"/>
            <a:ext cx="3343275" cy="365125"/>
          </a:xfrm>
          <a:prstGeom prst="rect">
            <a:avLst/>
          </a:prstGeom>
        </p:spPr>
        <p:txBody>
          <a:bodyPr vert="horz" lIns="91440" tIns="45720" rIns="91440" bIns="45720" rtlCol="0" anchor="ctr"/>
          <a:lstStyle>
            <a:lvl1pPr algn="ctr">
              <a:defRPr sz="894">
                <a:solidFill>
                  <a:schemeClr val="tx1">
                    <a:lumMod val="65000"/>
                    <a:lumOff val="35000"/>
                  </a:schemeClr>
                </a:solidFill>
              </a:defRPr>
            </a:lvl1pPr>
          </a:lstStyle>
          <a:p>
            <a:endParaRPr lang="en-US">
              <a:solidFill>
                <a:prstClr val="black">
                  <a:lumMod val="65000"/>
                  <a:lumOff val="35000"/>
                </a:prstClr>
              </a:solidFill>
              <a:ea typeface="ＭＳ Ｐゴシック" pitchFamily="50" charset="-128"/>
            </a:endParaRPr>
          </a:p>
        </p:txBody>
      </p:sp>
      <p:sp>
        <p:nvSpPr>
          <p:cNvPr id="6" name="Slide Number Placeholder 5"/>
          <p:cNvSpPr>
            <a:spLocks noGrp="1"/>
          </p:cNvSpPr>
          <p:nvPr>
            <p:ph type="sldNum" sz="quarter" idx="4"/>
          </p:nvPr>
        </p:nvSpPr>
        <p:spPr>
          <a:xfrm>
            <a:off x="7001741" y="6356351"/>
            <a:ext cx="2228850" cy="365125"/>
          </a:xfrm>
          <a:prstGeom prst="rect">
            <a:avLst/>
          </a:prstGeom>
        </p:spPr>
        <p:txBody>
          <a:bodyPr vert="horz" lIns="91440" tIns="45720" rIns="91440" bIns="45720" rtlCol="0" anchor="ctr"/>
          <a:lstStyle>
            <a:lvl1pPr algn="r">
              <a:defRPr sz="894">
                <a:solidFill>
                  <a:schemeClr val="tx1">
                    <a:tint val="75000"/>
                  </a:schemeClr>
                </a:solidFill>
              </a:defRPr>
            </a:lvl1pPr>
          </a:lstStyle>
          <a:p>
            <a:fld id="{4FAB73BC-B049-4115-A692-8D63A059BFB8}" type="slidenum">
              <a:rPr lang="en-US" smtClean="0">
                <a:solidFill>
                  <a:prstClr val="black">
                    <a:tint val="75000"/>
                  </a:prstClr>
                </a:solidFill>
                <a:ea typeface="ＭＳ Ｐゴシック" pitchFamily="50" charset="-128"/>
              </a:rPr>
              <a:pPr/>
              <a:t>‹#›</a:t>
            </a:fld>
            <a:endParaRPr lang="en-US">
              <a:solidFill>
                <a:prstClr val="black">
                  <a:tint val="75000"/>
                </a:prstClr>
              </a:solidFill>
              <a:ea typeface="ＭＳ Ｐゴシック" pitchFamily="50" charset="-128"/>
            </a:endParaRPr>
          </a:p>
        </p:txBody>
      </p:sp>
    </p:spTree>
    <p:extLst>
      <p:ext uri="{BB962C8B-B14F-4D97-AF65-F5344CB8AC3E}">
        <p14:creationId xmlns:p14="http://schemas.microsoft.com/office/powerpoint/2010/main" val="2917839123"/>
      </p:ext>
    </p:extLst>
  </p:cSld>
  <p:clrMap bg1="lt1" tx1="dk1" bg2="lt2" tx2="dk2" accent1="accent1" accent2="accent2" accent3="accent3" accent4="accent4" accent5="accent5" accent6="accent6" hlink="hlink" folHlink="folHlink"/>
  <p:sldLayoutIdLst>
    <p:sldLayoutId id="2147483929" r:id="rId1"/>
    <p:sldLayoutId id="2147483930" r:id="rId2"/>
    <p:sldLayoutId id="2147483931" r:id="rId3"/>
    <p:sldLayoutId id="2147483932" r:id="rId4"/>
    <p:sldLayoutId id="2147483933" r:id="rId5"/>
    <p:sldLayoutId id="2147483934" r:id="rId6"/>
    <p:sldLayoutId id="2147483935" r:id="rId7"/>
    <p:sldLayoutId id="2147483936" r:id="rId8"/>
    <p:sldLayoutId id="2147483937" r:id="rId9"/>
    <p:sldLayoutId id="2147483938" r:id="rId10"/>
    <p:sldLayoutId id="2147483939" r:id="rId11"/>
  </p:sldLayoutIdLst>
  <p:hf sldNum="0" hdr="0" ftr="0" dt="0"/>
  <p:txStyles>
    <p:titleStyle>
      <a:lvl1pPr algn="l" defTabSz="742950" rtl="0" eaLnBrk="1" latinLnBrk="0" hangingPunct="1">
        <a:lnSpc>
          <a:spcPct val="90000"/>
        </a:lnSpc>
        <a:spcBef>
          <a:spcPct val="0"/>
        </a:spcBef>
        <a:buNone/>
        <a:defRPr kumimoji="1" sz="3575" kern="1200">
          <a:solidFill>
            <a:schemeClr val="tx1"/>
          </a:solidFill>
          <a:latin typeface="+mj-lt"/>
          <a:ea typeface="+mj-ea"/>
          <a:cs typeface="+mj-cs"/>
        </a:defRPr>
      </a:lvl1pPr>
    </p:titleStyle>
    <p:bodyStyle>
      <a:lvl1pPr marL="185738" indent="-185738" algn="l" defTabSz="742950" rtl="0" eaLnBrk="1" latinLnBrk="0" hangingPunct="1">
        <a:lnSpc>
          <a:spcPct val="90000"/>
        </a:lnSpc>
        <a:spcBef>
          <a:spcPts val="813"/>
        </a:spcBef>
        <a:buFont typeface="Wingdings 2" pitchFamily="18" charset="2"/>
        <a:buChar char=""/>
        <a:defRPr kumimoji="1" sz="2275" kern="1200">
          <a:solidFill>
            <a:schemeClr val="tx1"/>
          </a:solidFill>
          <a:latin typeface="+mn-lt"/>
          <a:ea typeface="+mn-ea"/>
          <a:cs typeface="+mn-cs"/>
        </a:defRPr>
      </a:lvl1pPr>
      <a:lvl2pPr marL="557213" indent="-185738" algn="l" defTabSz="742950" rtl="0" eaLnBrk="1" latinLnBrk="0" hangingPunct="1">
        <a:lnSpc>
          <a:spcPct val="90000"/>
        </a:lnSpc>
        <a:spcBef>
          <a:spcPts val="406"/>
        </a:spcBef>
        <a:buFont typeface="Wingdings 2" pitchFamily="18" charset="2"/>
        <a:buChar char=""/>
        <a:defRPr kumimoji="1" sz="1950" kern="1200">
          <a:solidFill>
            <a:schemeClr val="tx1"/>
          </a:solidFill>
          <a:latin typeface="+mn-lt"/>
          <a:ea typeface="+mn-ea"/>
          <a:cs typeface="+mn-cs"/>
        </a:defRPr>
      </a:lvl2pPr>
      <a:lvl3pPr marL="928688" indent="-185738" algn="l" defTabSz="742950" rtl="0" eaLnBrk="1" latinLnBrk="0" hangingPunct="1">
        <a:lnSpc>
          <a:spcPct val="90000"/>
        </a:lnSpc>
        <a:spcBef>
          <a:spcPts val="406"/>
        </a:spcBef>
        <a:buFont typeface="Wingdings 2" pitchFamily="18" charset="2"/>
        <a:buChar char=""/>
        <a:defRPr kumimoji="1" sz="1625" kern="1200">
          <a:solidFill>
            <a:schemeClr val="tx1"/>
          </a:solidFill>
          <a:latin typeface="+mn-lt"/>
          <a:ea typeface="+mn-ea"/>
          <a:cs typeface="+mn-cs"/>
        </a:defRPr>
      </a:lvl3pPr>
      <a:lvl4pPr marL="1300163"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4pPr>
      <a:lvl5pPr marL="1671638" indent="-185738" algn="l" defTabSz="742950" rtl="0" eaLnBrk="1" latinLnBrk="0" hangingPunct="1">
        <a:lnSpc>
          <a:spcPct val="90000"/>
        </a:lnSpc>
        <a:spcBef>
          <a:spcPts val="406"/>
        </a:spcBef>
        <a:buFont typeface="Wingdings 2" pitchFamily="18" charset="2"/>
        <a:buChar char=""/>
        <a:defRPr kumimoji="1" sz="1463" kern="1200">
          <a:solidFill>
            <a:schemeClr val="tx1"/>
          </a:solidFill>
          <a:latin typeface="+mn-lt"/>
          <a:ea typeface="+mn-ea"/>
          <a:cs typeface="+mn-cs"/>
        </a:defRPr>
      </a:lvl5pPr>
      <a:lvl6pPr marL="204311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6pPr>
      <a:lvl7pPr marL="241458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7pPr>
      <a:lvl8pPr marL="2786063"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8pPr>
      <a:lvl9pPr marL="3157538" indent="-185738" algn="l" defTabSz="742950" rtl="0" eaLnBrk="1" latinLnBrk="0" hangingPunct="1">
        <a:spcBef>
          <a:spcPct val="20000"/>
        </a:spcBef>
        <a:buFont typeface="Wingdings 2" pitchFamily="18" charset="2"/>
        <a:buChar char=""/>
        <a:defRPr kumimoji="1" sz="1463" kern="1200">
          <a:solidFill>
            <a:schemeClr val="tx1"/>
          </a:solidFill>
          <a:latin typeface="+mn-lt"/>
          <a:ea typeface="+mn-ea"/>
          <a:cs typeface="+mn-cs"/>
        </a:defRPr>
      </a:lvl9pPr>
    </p:bodyStyle>
    <p:otherStyle>
      <a:defPPr>
        <a:defRPr lang="en-US"/>
      </a:defPPr>
      <a:lvl1pPr marL="0" algn="l" defTabSz="742950" rtl="0" eaLnBrk="1" latinLnBrk="0" hangingPunct="1">
        <a:defRPr kumimoji="1" sz="1463" kern="1200">
          <a:solidFill>
            <a:schemeClr val="tx1"/>
          </a:solidFill>
          <a:latin typeface="+mn-lt"/>
          <a:ea typeface="+mn-ea"/>
          <a:cs typeface="+mn-cs"/>
        </a:defRPr>
      </a:lvl1pPr>
      <a:lvl2pPr marL="371475" algn="l" defTabSz="742950" rtl="0" eaLnBrk="1" latinLnBrk="0" hangingPunct="1">
        <a:defRPr kumimoji="1" sz="1463" kern="1200">
          <a:solidFill>
            <a:schemeClr val="tx1"/>
          </a:solidFill>
          <a:latin typeface="+mn-lt"/>
          <a:ea typeface="+mn-ea"/>
          <a:cs typeface="+mn-cs"/>
        </a:defRPr>
      </a:lvl2pPr>
      <a:lvl3pPr marL="742950" algn="l" defTabSz="742950" rtl="0" eaLnBrk="1" latinLnBrk="0" hangingPunct="1">
        <a:defRPr kumimoji="1" sz="1463" kern="1200">
          <a:solidFill>
            <a:schemeClr val="tx1"/>
          </a:solidFill>
          <a:latin typeface="+mn-lt"/>
          <a:ea typeface="+mn-ea"/>
          <a:cs typeface="+mn-cs"/>
        </a:defRPr>
      </a:lvl3pPr>
      <a:lvl4pPr marL="1114425" algn="l" defTabSz="742950" rtl="0" eaLnBrk="1" latinLnBrk="0" hangingPunct="1">
        <a:defRPr kumimoji="1" sz="1463" kern="1200">
          <a:solidFill>
            <a:schemeClr val="tx1"/>
          </a:solidFill>
          <a:latin typeface="+mn-lt"/>
          <a:ea typeface="+mn-ea"/>
          <a:cs typeface="+mn-cs"/>
        </a:defRPr>
      </a:lvl4pPr>
      <a:lvl5pPr marL="1485900" algn="l" defTabSz="742950" rtl="0" eaLnBrk="1" latinLnBrk="0" hangingPunct="1">
        <a:defRPr kumimoji="1" sz="1463" kern="1200">
          <a:solidFill>
            <a:schemeClr val="tx1"/>
          </a:solidFill>
          <a:latin typeface="+mn-lt"/>
          <a:ea typeface="+mn-ea"/>
          <a:cs typeface="+mn-cs"/>
        </a:defRPr>
      </a:lvl5pPr>
      <a:lvl6pPr marL="1857375" algn="l" defTabSz="742950" rtl="0" eaLnBrk="1" latinLnBrk="0" hangingPunct="1">
        <a:defRPr kumimoji="1" sz="1463" kern="1200">
          <a:solidFill>
            <a:schemeClr val="tx1"/>
          </a:solidFill>
          <a:latin typeface="+mn-lt"/>
          <a:ea typeface="+mn-ea"/>
          <a:cs typeface="+mn-cs"/>
        </a:defRPr>
      </a:lvl6pPr>
      <a:lvl7pPr marL="2228850" algn="l" defTabSz="742950" rtl="0" eaLnBrk="1" latinLnBrk="0" hangingPunct="1">
        <a:defRPr kumimoji="1" sz="1463" kern="1200">
          <a:solidFill>
            <a:schemeClr val="tx1"/>
          </a:solidFill>
          <a:latin typeface="+mn-lt"/>
          <a:ea typeface="+mn-ea"/>
          <a:cs typeface="+mn-cs"/>
        </a:defRPr>
      </a:lvl7pPr>
      <a:lvl8pPr marL="2600325" algn="l" defTabSz="742950" rtl="0" eaLnBrk="1" latinLnBrk="0" hangingPunct="1">
        <a:defRPr kumimoji="1" sz="1463" kern="1200">
          <a:solidFill>
            <a:schemeClr val="tx1"/>
          </a:solidFill>
          <a:latin typeface="+mn-lt"/>
          <a:ea typeface="+mn-ea"/>
          <a:cs typeface="+mn-cs"/>
        </a:defRPr>
      </a:lvl8pPr>
      <a:lvl9pPr marL="2971800" algn="l" defTabSz="742950" rtl="0" eaLnBrk="1" latinLnBrk="0" hangingPunct="1">
        <a:defRPr kumimoji="1" sz="1463"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4.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9.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9.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9.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9.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56.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9.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9.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56.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29.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56.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7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9.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9.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 Box 3"/>
          <p:cNvSpPr txBox="1">
            <a:spLocks noChangeArrowheads="1"/>
          </p:cNvSpPr>
          <p:nvPr/>
        </p:nvSpPr>
        <p:spPr bwMode="auto">
          <a:xfrm>
            <a:off x="1568624" y="5021263"/>
            <a:ext cx="6786563" cy="1015663"/>
          </a:xfrm>
          <a:prstGeom prst="rect">
            <a:avLst/>
          </a:prstGeom>
          <a:noFill/>
          <a:ln w="9525">
            <a:noFill/>
            <a:miter lim="800000"/>
            <a:headEnd/>
            <a:tailEnd/>
          </a:ln>
        </p:spPr>
        <p:txBody>
          <a:bodyPr>
            <a:spAutoFit/>
          </a:bodyPr>
          <a:lstStyle/>
          <a:p>
            <a:pPr algn="ctr">
              <a:spcBef>
                <a:spcPct val="50000"/>
              </a:spcBef>
            </a:pPr>
            <a:r>
              <a:rPr lang="ja-JP" altLang="en-US" sz="2400" dirty="0"/>
              <a:t>令和７年１０月１０日</a:t>
            </a:r>
          </a:p>
          <a:p>
            <a:pPr algn="ctr">
              <a:spcBef>
                <a:spcPct val="50000"/>
              </a:spcBef>
            </a:pPr>
            <a:r>
              <a:rPr lang="ja-JP" altLang="en-US" sz="2400" dirty="0"/>
              <a:t>社会･援護局 障害保健福祉部 企画課</a:t>
            </a:r>
          </a:p>
        </p:txBody>
      </p:sp>
      <p:pic>
        <p:nvPicPr>
          <p:cNvPr id="7" name="Picture 4" descr="C:\Users\SFNOD\Desktop\図1.png"/>
          <p:cNvPicPr>
            <a:picLocks noChangeAspect="1" noChangeArrowheads="1"/>
          </p:cNvPicPr>
          <p:nvPr/>
        </p:nvPicPr>
        <p:blipFill>
          <a:blip r:embed="rId2" cstate="print"/>
          <a:srcRect/>
          <a:stretch>
            <a:fillRect/>
          </a:stretch>
        </p:blipFill>
        <p:spPr bwMode="auto">
          <a:xfrm>
            <a:off x="152400" y="152400"/>
            <a:ext cx="3309938" cy="990600"/>
          </a:xfrm>
          <a:prstGeom prst="rect">
            <a:avLst/>
          </a:prstGeom>
          <a:noFill/>
          <a:ln w="9525">
            <a:noFill/>
            <a:miter lim="800000"/>
            <a:headEnd/>
            <a:tailEnd/>
          </a:ln>
        </p:spPr>
      </p:pic>
      <p:sp>
        <p:nvSpPr>
          <p:cNvPr id="8" name="スライド番号プレースホルダ 4"/>
          <p:cNvSpPr txBox="1">
            <a:spLocks/>
          </p:cNvSpPr>
          <p:nvPr/>
        </p:nvSpPr>
        <p:spPr>
          <a:xfrm>
            <a:off x="7251700" y="6508751"/>
            <a:ext cx="23114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endParaRPr lang="ja-JP" altLang="en-US" dirty="0"/>
          </a:p>
        </p:txBody>
      </p:sp>
      <p:sp>
        <p:nvSpPr>
          <p:cNvPr id="9" name="テキスト ボックス 1"/>
          <p:cNvSpPr txBox="1"/>
          <p:nvPr/>
        </p:nvSpPr>
        <p:spPr>
          <a:xfrm>
            <a:off x="8220609" y="278368"/>
            <a:ext cx="1375718" cy="369332"/>
          </a:xfrm>
          <a:prstGeom prst="rect">
            <a:avLst/>
          </a:prstGeom>
          <a:noFill/>
        </p:spPr>
        <p:txBody>
          <a:bodyPr wrap="square" rtlCol="0">
            <a:spAutoFit/>
          </a:bodyPr>
          <a:lstStyle>
            <a:defPPr>
              <a:defRPr lang="ja-JP"/>
            </a:defPPr>
            <a:lvl1pPr algn="l" rtl="0" fontAlgn="base">
              <a:spcBef>
                <a:spcPct val="0"/>
              </a:spcBef>
              <a:spcAft>
                <a:spcPct val="0"/>
              </a:spcAft>
              <a:defRPr kumimoji="1" kern="1200">
                <a:solidFill>
                  <a:schemeClr val="tx1"/>
                </a:solidFill>
                <a:latin typeface="Arial" charset="0"/>
                <a:ea typeface="ＭＳ Ｐゴシック" charset="-128"/>
                <a:cs typeface="+mn-cs"/>
              </a:defRPr>
            </a:lvl1pPr>
            <a:lvl2pPr marL="457200" algn="l" rtl="0" fontAlgn="base">
              <a:spcBef>
                <a:spcPct val="0"/>
              </a:spcBef>
              <a:spcAft>
                <a:spcPct val="0"/>
              </a:spcAft>
              <a:defRPr kumimoji="1" kern="1200">
                <a:solidFill>
                  <a:schemeClr val="tx1"/>
                </a:solidFill>
                <a:latin typeface="Arial" charset="0"/>
                <a:ea typeface="ＭＳ Ｐゴシック" charset="-128"/>
                <a:cs typeface="+mn-cs"/>
              </a:defRPr>
            </a:lvl2pPr>
            <a:lvl3pPr marL="914400" algn="l" rtl="0" fontAlgn="base">
              <a:spcBef>
                <a:spcPct val="0"/>
              </a:spcBef>
              <a:spcAft>
                <a:spcPct val="0"/>
              </a:spcAft>
              <a:defRPr kumimoji="1" kern="1200">
                <a:solidFill>
                  <a:schemeClr val="tx1"/>
                </a:solidFill>
                <a:latin typeface="Arial" charset="0"/>
                <a:ea typeface="ＭＳ Ｐゴシック" charset="-128"/>
                <a:cs typeface="+mn-cs"/>
              </a:defRPr>
            </a:lvl3pPr>
            <a:lvl4pPr marL="1371600" algn="l" rtl="0" fontAlgn="base">
              <a:spcBef>
                <a:spcPct val="0"/>
              </a:spcBef>
              <a:spcAft>
                <a:spcPct val="0"/>
              </a:spcAft>
              <a:defRPr kumimoji="1" kern="1200">
                <a:solidFill>
                  <a:schemeClr val="tx1"/>
                </a:solidFill>
                <a:latin typeface="Arial" charset="0"/>
                <a:ea typeface="ＭＳ Ｐゴシック" charset="-128"/>
                <a:cs typeface="+mn-cs"/>
              </a:defRPr>
            </a:lvl4pPr>
            <a:lvl5pPr marL="1828800" algn="l" rtl="0" fontAlgn="base">
              <a:spcBef>
                <a:spcPct val="0"/>
              </a:spcBef>
              <a:spcAft>
                <a:spcPct val="0"/>
              </a:spcAft>
              <a:defRPr kumimoji="1" kern="1200">
                <a:solidFill>
                  <a:schemeClr val="tx1"/>
                </a:solidFill>
                <a:latin typeface="Arial" charset="0"/>
                <a:ea typeface="ＭＳ Ｐゴシック" charset="-128"/>
                <a:cs typeface="+mn-cs"/>
              </a:defRPr>
            </a:lvl5pPr>
            <a:lvl6pPr marL="2286000" algn="l" defTabSz="914400" rtl="0" eaLnBrk="1" latinLnBrk="0" hangingPunct="1">
              <a:defRPr kumimoji="1" kern="1200">
                <a:solidFill>
                  <a:schemeClr val="tx1"/>
                </a:solidFill>
                <a:latin typeface="Arial" charset="0"/>
                <a:ea typeface="ＭＳ Ｐゴシック" charset="-128"/>
                <a:cs typeface="+mn-cs"/>
              </a:defRPr>
            </a:lvl6pPr>
            <a:lvl7pPr marL="2743200" algn="l" defTabSz="914400" rtl="0" eaLnBrk="1" latinLnBrk="0" hangingPunct="1">
              <a:defRPr kumimoji="1" kern="1200">
                <a:solidFill>
                  <a:schemeClr val="tx1"/>
                </a:solidFill>
                <a:latin typeface="Arial" charset="0"/>
                <a:ea typeface="ＭＳ Ｐゴシック" charset="-128"/>
                <a:cs typeface="+mn-cs"/>
              </a:defRPr>
            </a:lvl7pPr>
            <a:lvl8pPr marL="3200400" algn="l" defTabSz="914400" rtl="0" eaLnBrk="1" latinLnBrk="0" hangingPunct="1">
              <a:defRPr kumimoji="1" kern="1200">
                <a:solidFill>
                  <a:schemeClr val="tx1"/>
                </a:solidFill>
                <a:latin typeface="Arial" charset="0"/>
                <a:ea typeface="ＭＳ Ｐゴシック" charset="-128"/>
                <a:cs typeface="+mn-cs"/>
              </a:defRPr>
            </a:lvl8pPr>
            <a:lvl9pPr marL="3657600" algn="l" defTabSz="914400" rtl="0" eaLnBrk="1" latinLnBrk="0" hangingPunct="1">
              <a:defRPr kumimoji="1" kern="1200">
                <a:solidFill>
                  <a:schemeClr val="tx1"/>
                </a:solidFill>
                <a:latin typeface="Arial" charset="0"/>
                <a:ea typeface="ＭＳ Ｐゴシック" charset="-128"/>
                <a:cs typeface="+mn-cs"/>
              </a:defRPr>
            </a:lvl9pPr>
          </a:lstStyle>
          <a:p>
            <a:r>
              <a:rPr kumimoji="1" lang="ja-JP" altLang="en-US" dirty="0"/>
              <a:t>別添資料１</a:t>
            </a:r>
          </a:p>
        </p:txBody>
      </p:sp>
      <p:sp>
        <p:nvSpPr>
          <p:cNvPr id="10" name="AutoShape 2"/>
          <p:cNvSpPr>
            <a:spLocks noChangeArrowheads="1"/>
          </p:cNvSpPr>
          <p:nvPr/>
        </p:nvSpPr>
        <p:spPr bwMode="auto">
          <a:xfrm>
            <a:off x="416496" y="2276872"/>
            <a:ext cx="9146604" cy="1800225"/>
          </a:xfrm>
          <a:prstGeom prst="bevel">
            <a:avLst>
              <a:gd name="adj" fmla="val 5028"/>
            </a:avLst>
          </a:prstGeom>
          <a:solidFill>
            <a:srgbClr val="CCFFCC"/>
          </a:solidFill>
          <a:ln w="9525">
            <a:solidFill>
              <a:schemeClr val="tx1"/>
            </a:solidFill>
            <a:miter lim="800000"/>
            <a:headEnd/>
            <a:tailEnd/>
          </a:ln>
        </p:spPr>
        <p:txBody>
          <a:bodyPr wrap="none" anchor="ctr"/>
          <a:lstStyle/>
          <a:p>
            <a:pPr algn="ctr"/>
            <a:r>
              <a:rPr lang="ja-JP" altLang="en-US" sz="2800" dirty="0">
                <a:solidFill>
                  <a:prstClr val="black"/>
                </a:solidFill>
                <a:latin typeface="Calibri"/>
                <a:ea typeface="ＭＳ Ｐゴシック"/>
              </a:rPr>
              <a:t>「警告」から「エラー（返戻）」へ移行する</a:t>
            </a:r>
            <a:r>
              <a:rPr lang="ja-JP" altLang="en-US" sz="2800" dirty="0"/>
              <a:t>エラーコード等一覧</a:t>
            </a:r>
            <a:endParaRPr lang="en-US" altLang="ja-JP" sz="2800" dirty="0"/>
          </a:p>
          <a:p>
            <a:pPr algn="ctr"/>
            <a:r>
              <a:rPr lang="ja-JP" altLang="en-US" sz="2800" dirty="0"/>
              <a:t>（令和７年１１月審査対応）</a:t>
            </a:r>
          </a:p>
        </p:txBody>
      </p:sp>
    </p:spTree>
    <p:extLst>
      <p:ext uri="{BB962C8B-B14F-4D97-AF65-F5344CB8AC3E}">
        <p14:creationId xmlns:p14="http://schemas.microsoft.com/office/powerpoint/2010/main" val="358404227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solidFill>
                <a:prstClr val="black"/>
              </a:solidFill>
              <a:latin typeface="Arial" charset="0"/>
            </a:endParaRP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None/>
              <a:defRPr/>
            </a:pPr>
            <a:r>
              <a:rPr lang="ja-JP" altLang="en-US" sz="1600" b="1" dirty="0">
                <a:solidFill>
                  <a:prstClr val="black"/>
                </a:solidFill>
                <a:latin typeface="ＭＳ Ｐゴシック" panose="020B0600070205080204" pitchFamily="50" charset="-128"/>
              </a:rPr>
              <a:t>２．</a:t>
            </a:r>
            <a:r>
              <a:rPr lang="zh-TW" altLang="en-US" sz="1600" b="1" dirty="0">
                <a:solidFill>
                  <a:prstClr val="black"/>
                </a:solidFill>
                <a:latin typeface="新細明體"/>
              </a:rPr>
              <a:t>令和</a:t>
            </a:r>
            <a:r>
              <a:rPr lang="ja-JP" altLang="en-US" sz="1600" b="1" dirty="0">
                <a:solidFill>
                  <a:prstClr val="black"/>
                </a:solidFill>
                <a:latin typeface="ＭＳ Ｐゴシック" panose="020B0600070205080204" pitchFamily="50" charset="-128"/>
              </a:rPr>
              <a:t>７</a:t>
            </a:r>
            <a:r>
              <a:rPr lang="zh-TW" altLang="en-US" sz="1600" b="1" dirty="0">
                <a:solidFill>
                  <a:prstClr val="black"/>
                </a:solidFill>
                <a:latin typeface="新細明體"/>
              </a:rPr>
              <a:t>年１</a:t>
            </a:r>
            <a:r>
              <a:rPr lang="ja-JP" altLang="en-US" sz="1600" b="1" dirty="0">
                <a:solidFill>
                  <a:prstClr val="black"/>
                </a:solidFill>
                <a:latin typeface="ＭＳ Ｐゴシック" panose="020B0600070205080204" pitchFamily="50" charset="-128"/>
              </a:rPr>
              <a:t>１</a:t>
            </a:r>
            <a:r>
              <a:rPr lang="zh-TW" altLang="en-US" sz="1600" b="1" dirty="0">
                <a:solidFill>
                  <a:prstClr val="black"/>
                </a:solidFill>
                <a:latin typeface="新細明體"/>
              </a:rPr>
              <a:t>月審査対応</a:t>
            </a:r>
            <a:r>
              <a:rPr lang="ja-JP" altLang="en-US" sz="1600" b="1" dirty="0">
                <a:solidFill>
                  <a:prstClr val="black"/>
                </a:solidFill>
                <a:latin typeface="ＭＳ Ｐゴシック" panose="020B0600070205080204" pitchFamily="50" charset="-128"/>
              </a:rPr>
              <a:t>のエラー移行対象エラーコード一覧</a:t>
            </a:r>
          </a:p>
        </p:txBody>
      </p:sp>
      <p:sp>
        <p:nvSpPr>
          <p:cNvPr id="6" name="テキスト ボックス 5"/>
          <p:cNvSpPr txBox="1">
            <a:spLocks noChangeArrowheads="1"/>
          </p:cNvSpPr>
          <p:nvPr/>
        </p:nvSpPr>
        <p:spPr bwMode="auto">
          <a:xfrm>
            <a:off x="344488" y="980728"/>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buNone/>
              <a:defRPr/>
            </a:pPr>
            <a:r>
              <a:rPr lang="ja-JP" altLang="en-US" sz="1400" dirty="0">
                <a:solidFill>
                  <a:prstClr val="black"/>
                </a:solidFill>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事業所台帳の設定値との関係が正しいこと。</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a:buFontTx/>
              <a:buNone/>
              <a:defRPr/>
            </a:pPr>
            <a:endParaRPr lang="en-US" altLang="ja-JP" sz="1400" dirty="0">
              <a:latin typeface="ＭＳ Ｐゴシック"/>
              <a:ea typeface="ＭＳ Ｐゴシック"/>
            </a:endParaRPr>
          </a:p>
        </p:txBody>
      </p:sp>
      <p:graphicFrame>
        <p:nvGraphicFramePr>
          <p:cNvPr id="7" name="表 6"/>
          <p:cNvGraphicFramePr>
            <a:graphicFrameLocks noGrp="1"/>
          </p:cNvGraphicFramePr>
          <p:nvPr>
            <p:extLst>
              <p:ext uri="{D42A27DB-BD31-4B8C-83A1-F6EECF244321}">
                <p14:modId xmlns:p14="http://schemas.microsoft.com/office/powerpoint/2010/main" val="2082880849"/>
              </p:ext>
            </p:extLst>
          </p:nvPr>
        </p:nvGraphicFramePr>
        <p:xfrm>
          <a:off x="416496" y="1268760"/>
          <a:ext cx="8928992" cy="3674050"/>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20000"/>
                    </a:ext>
                  </a:extLst>
                </a:gridCol>
                <a:gridCol w="557827">
                  <a:extLst>
                    <a:ext uri="{9D8B030D-6E8A-4147-A177-3AD203B41FA5}">
                      <a16:colId xmlns:a16="http://schemas.microsoft.com/office/drawing/2014/main" val="20001"/>
                    </a:ext>
                  </a:extLst>
                </a:gridCol>
                <a:gridCol w="8060850">
                  <a:extLst>
                    <a:ext uri="{9D8B030D-6E8A-4147-A177-3AD203B41FA5}">
                      <a16:colId xmlns:a16="http://schemas.microsoft.com/office/drawing/2014/main" val="20002"/>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10000"/>
                  </a:ext>
                </a:extLst>
              </a:tr>
              <a:tr h="249382">
                <a:tc>
                  <a:txBody>
                    <a:bodyPr/>
                    <a:lstStyle/>
                    <a:p>
                      <a:pPr algn="ctr" fontAlgn="ctr"/>
                      <a:r>
                        <a:rPr lang="en-US" altLang="ja-JP" sz="900" b="0" i="0" u="none" strike="noStrike" dirty="0">
                          <a:solidFill>
                            <a:srgbClr val="000000"/>
                          </a:solidFill>
                          <a:effectLst/>
                          <a:latin typeface="ＭＳ Ｐゴシック"/>
                        </a:rPr>
                        <a:t>51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ＰＣ80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事業所台帳の「支援体制構築未実施減算の有無」が「有り」の場合に、支援体制構築未実施減算が算定されていません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02"/>
                  </a:ext>
                </a:extLst>
              </a:tr>
              <a:tr h="249382">
                <a:tc>
                  <a:txBody>
                    <a:bodyPr/>
                    <a:lstStyle/>
                    <a:p>
                      <a:pPr algn="ctr" fontAlgn="ctr"/>
                      <a:r>
                        <a:rPr lang="en-US" altLang="ja-JP" sz="900" b="0" i="0" u="none" strike="noStrike" dirty="0">
                          <a:solidFill>
                            <a:srgbClr val="000000"/>
                          </a:solidFill>
                          <a:effectLst/>
                          <a:latin typeface="ＭＳ Ｐゴシック"/>
                        </a:rPr>
                        <a:t>52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ＰＣ84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事業所台帳の「虐待防止措置未実施減算の有無」が「有り」の場合に、虐待防止措置未実施減算が算定されていません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07"/>
                  </a:ext>
                </a:extLst>
              </a:tr>
              <a:tr h="249382">
                <a:tc>
                  <a:txBody>
                    <a:bodyPr/>
                    <a:lstStyle/>
                    <a:p>
                      <a:pPr algn="ctr" fontAlgn="ctr"/>
                      <a:r>
                        <a:rPr lang="en-US" altLang="ja-JP" sz="900" b="0" i="0" u="none" strike="noStrike" dirty="0">
                          <a:solidFill>
                            <a:srgbClr val="000000"/>
                          </a:solidFill>
                          <a:effectLst/>
                          <a:latin typeface="ＭＳ Ｐゴシック"/>
                        </a:rPr>
                        <a:t>53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ＰＣ88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事業所台帳の「情報公表未報告減算の有無」が「有り」の場合に、情報公表未報告減算が算定されていません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08"/>
                  </a:ext>
                </a:extLst>
              </a:tr>
              <a:tr h="249382">
                <a:tc>
                  <a:txBody>
                    <a:bodyPr/>
                    <a:lstStyle/>
                    <a:p>
                      <a:pPr algn="ctr" fontAlgn="ctr"/>
                      <a:r>
                        <a:rPr lang="en-US" altLang="ja-JP" sz="900" b="0" i="0" u="none" strike="noStrike" dirty="0">
                          <a:solidFill>
                            <a:srgbClr val="000000"/>
                          </a:solidFill>
                          <a:effectLst/>
                          <a:latin typeface="ＭＳ Ｐゴシック"/>
                        </a:rPr>
                        <a:t>54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ＰＣ90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事業所台帳の「業務継続計画未策定減算の有無」が「有り」の場合に、業務継続計画未策定減算が算定されていません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1"/>
                  </a:ext>
                </a:extLst>
              </a:tr>
              <a:tr h="249382">
                <a:tc>
                  <a:txBody>
                    <a:bodyPr/>
                    <a:lstStyle/>
                    <a:p>
                      <a:pPr algn="ctr" fontAlgn="ctr"/>
                      <a:r>
                        <a:rPr lang="en-US" altLang="ja-JP" sz="900" b="0" i="0" u="none" strike="noStrike" dirty="0">
                          <a:solidFill>
                            <a:srgbClr val="000000"/>
                          </a:solidFill>
                          <a:effectLst/>
                          <a:latin typeface="ＭＳ Ｐゴシック"/>
                        </a:rPr>
                        <a:t>55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ＰＣ93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事業所台帳の「法人等種別」が「国立施設」のため、福祉・介護職員等処遇改善加算は算定できません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5"/>
                  </a:ext>
                </a:extLst>
              </a:tr>
              <a:tr h="249382">
                <a:tc>
                  <a:txBody>
                    <a:bodyPr/>
                    <a:lstStyle/>
                    <a:p>
                      <a:pPr algn="ctr" fontAlgn="ctr"/>
                      <a:r>
                        <a:rPr lang="en-US" altLang="ja-JP" sz="900" b="0" i="0" u="none" strike="noStrike" dirty="0">
                          <a:solidFill>
                            <a:srgbClr val="000000"/>
                          </a:solidFill>
                          <a:effectLst/>
                          <a:latin typeface="ＭＳ Ｐゴシック"/>
                        </a:rPr>
                        <a:t>56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ＰＣ94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事業所台帳の「福祉・介護職員等処遇改善加算の有無」が「無し」のため、福祉・介護職員等処遇改善加算は算定できません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6"/>
                  </a:ext>
                </a:extLst>
              </a:tr>
              <a:tr h="249382">
                <a:tc>
                  <a:txBody>
                    <a:bodyPr/>
                    <a:lstStyle/>
                    <a:p>
                      <a:pPr algn="ctr" fontAlgn="ctr"/>
                      <a:r>
                        <a:rPr lang="en-US" altLang="ja-JP" sz="900" b="0" i="0" u="none" strike="noStrike" dirty="0">
                          <a:solidFill>
                            <a:srgbClr val="000000"/>
                          </a:solidFill>
                          <a:effectLst/>
                          <a:latin typeface="ＭＳ Ｐゴシック"/>
                        </a:rPr>
                        <a:t>57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a:t>
                      </a:r>
                      <a:r>
                        <a:rPr lang="ja-JP" altLang="en-US" sz="900" b="0" i="0" u="none" strike="noStrike" dirty="0">
                          <a:solidFill>
                            <a:srgbClr val="000000"/>
                          </a:solidFill>
                          <a:effectLst/>
                          <a:latin typeface="ＭＳ Ｐゴシック" panose="020B0600070205080204" pitchFamily="50" charset="-128"/>
                          <a:ea typeface="+mn-ea"/>
                        </a:rPr>
                        <a:t>Ｋ</a:t>
                      </a:r>
                      <a:r>
                        <a:rPr lang="en-US" altLang="ja-JP" sz="900" b="0" i="0" u="none" strike="noStrike" dirty="0">
                          <a:solidFill>
                            <a:srgbClr val="000000"/>
                          </a:solidFill>
                          <a:effectLst/>
                          <a:latin typeface="ＭＳ Ｐゴシック" panose="020B0600070205080204" pitchFamily="50" charset="-128"/>
                          <a:ea typeface="+mn-ea"/>
                        </a:rPr>
                        <a:t>76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障害児施設台帳の「虐待防止措置未実施減算の有無」が「有り」の場合に、虐待防止措置未実施減算が算定されていません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017"/>
                  </a:ext>
                </a:extLst>
              </a:tr>
              <a:tr h="249382">
                <a:tc>
                  <a:txBody>
                    <a:bodyPr/>
                    <a:lstStyle/>
                    <a:p>
                      <a:pPr algn="ctr" fontAlgn="ctr"/>
                      <a:r>
                        <a:rPr lang="en-US" altLang="ja-JP" sz="900" b="0" i="0" u="none" strike="noStrike" dirty="0">
                          <a:solidFill>
                            <a:srgbClr val="000000"/>
                          </a:solidFill>
                          <a:effectLst/>
                          <a:latin typeface="ＭＳ Ｐゴシック"/>
                        </a:rPr>
                        <a:t>58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a:t>
                      </a:r>
                      <a:r>
                        <a:rPr lang="ja-JP" altLang="en-US" sz="900" b="0" i="0" u="none" strike="noStrike" dirty="0">
                          <a:solidFill>
                            <a:srgbClr val="000000"/>
                          </a:solidFill>
                          <a:effectLst/>
                          <a:latin typeface="ＭＳ Ｐゴシック" panose="020B0600070205080204" pitchFamily="50" charset="-128"/>
                          <a:ea typeface="+mn-ea"/>
                        </a:rPr>
                        <a:t>Ｋ</a:t>
                      </a:r>
                      <a:r>
                        <a:rPr lang="en-US" altLang="ja-JP" sz="900" b="0" i="0" u="none" strike="noStrike" dirty="0">
                          <a:solidFill>
                            <a:srgbClr val="000000"/>
                          </a:solidFill>
                          <a:effectLst/>
                          <a:latin typeface="ＭＳ Ｐゴシック" panose="020B0600070205080204" pitchFamily="50" charset="-128"/>
                          <a:ea typeface="+mn-ea"/>
                        </a:rPr>
                        <a:t>77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障害児施設台帳の「身体拘束廃止未実施減算の有無」の登録内容に該当する減算がありません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957041271"/>
                  </a:ext>
                </a:extLst>
              </a:tr>
              <a:tr h="249382">
                <a:tc>
                  <a:txBody>
                    <a:bodyPr/>
                    <a:lstStyle/>
                    <a:p>
                      <a:pPr algn="ctr" fontAlgn="ctr"/>
                      <a:r>
                        <a:rPr lang="en-US" altLang="ja-JP" sz="900" b="0" i="0" u="none" strike="noStrike" dirty="0">
                          <a:solidFill>
                            <a:srgbClr val="000000"/>
                          </a:solidFill>
                          <a:effectLst/>
                          <a:latin typeface="ＭＳ Ｐゴシック"/>
                        </a:rPr>
                        <a:t>59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a:t>
                      </a:r>
                      <a:r>
                        <a:rPr lang="ja-JP" altLang="en-US" sz="900" b="0" i="0" u="none" strike="noStrike" dirty="0">
                          <a:solidFill>
                            <a:srgbClr val="000000"/>
                          </a:solidFill>
                          <a:effectLst/>
                          <a:latin typeface="ＭＳ Ｐゴシック" panose="020B0600070205080204" pitchFamily="50" charset="-128"/>
                          <a:ea typeface="+mn-ea"/>
                        </a:rPr>
                        <a:t>Ｋ</a:t>
                      </a:r>
                      <a:r>
                        <a:rPr lang="en-US" altLang="ja-JP" sz="900" b="0" i="0" u="none" strike="noStrike" dirty="0">
                          <a:solidFill>
                            <a:srgbClr val="000000"/>
                          </a:solidFill>
                          <a:effectLst/>
                          <a:latin typeface="ＭＳ Ｐゴシック" panose="020B0600070205080204" pitchFamily="50" charset="-128"/>
                          <a:ea typeface="+mn-ea"/>
                        </a:rPr>
                        <a:t>79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障害児施設台帳の「情報公表未報告減算の有無」が「有り」の場合に、情報公表未報告減算が算定されていません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38688261"/>
                  </a:ext>
                </a:extLst>
              </a:tr>
              <a:tr h="249382">
                <a:tc>
                  <a:txBody>
                    <a:bodyPr/>
                    <a:lstStyle/>
                    <a:p>
                      <a:pPr algn="ctr" fontAlgn="ctr"/>
                      <a:r>
                        <a:rPr lang="en-US" altLang="ja-JP" sz="900" b="0" i="0" u="none" strike="noStrike" dirty="0">
                          <a:solidFill>
                            <a:srgbClr val="000000"/>
                          </a:solidFill>
                          <a:effectLst/>
                          <a:latin typeface="ＭＳ Ｐゴシック"/>
                        </a:rPr>
                        <a:t>60</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ＰＫ</a:t>
                      </a:r>
                      <a:r>
                        <a:rPr lang="en-US" altLang="ja-JP" sz="900" b="0" i="0" u="none" strike="noStrike" dirty="0">
                          <a:solidFill>
                            <a:srgbClr val="000000"/>
                          </a:solidFill>
                          <a:effectLst/>
                          <a:latin typeface="ＭＳ Ｐゴシック" panose="020B0600070205080204" pitchFamily="50" charset="-128"/>
                          <a:ea typeface="+mn-ea"/>
                        </a:rPr>
                        <a:t>80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障害児施設台帳の「業務継続計画未策定減算の有無」が「有り」の場合に、業務継続計画未策定減算が算定されていません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24534621"/>
                  </a:ext>
                </a:extLst>
              </a:tr>
              <a:tr h="249382">
                <a:tc>
                  <a:txBody>
                    <a:bodyPr/>
                    <a:lstStyle/>
                    <a:p>
                      <a:pPr algn="ctr" fontAlgn="ctr"/>
                      <a:r>
                        <a:rPr lang="en-US" altLang="ja-JP" sz="900" b="0" i="0" u="none" strike="noStrike" dirty="0">
                          <a:solidFill>
                            <a:srgbClr val="000000"/>
                          </a:solidFill>
                          <a:effectLst/>
                          <a:latin typeface="ＭＳ Ｐゴシック"/>
                        </a:rPr>
                        <a:t>61</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ＰＫ</a:t>
                      </a:r>
                      <a:r>
                        <a:rPr lang="en-US" altLang="ja-JP" sz="900" b="0" i="0" u="none" strike="noStrike" dirty="0">
                          <a:solidFill>
                            <a:srgbClr val="000000"/>
                          </a:solidFill>
                          <a:effectLst/>
                          <a:latin typeface="ＭＳ Ｐゴシック" panose="020B0600070205080204" pitchFamily="50" charset="-128"/>
                          <a:ea typeface="+mn-ea"/>
                        </a:rPr>
                        <a:t>90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障害児施設台帳の「法人等種別」が「国立施設」のため、福祉・介護職員等処遇改善加算は算定できません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019823682"/>
                  </a:ext>
                </a:extLst>
              </a:tr>
              <a:tr h="249382">
                <a:tc>
                  <a:txBody>
                    <a:bodyPr/>
                    <a:lstStyle/>
                    <a:p>
                      <a:pPr algn="ctr" fontAlgn="ctr"/>
                      <a:r>
                        <a:rPr lang="en-US" altLang="ja-JP" sz="900" b="0" i="0" u="none" strike="noStrike" dirty="0">
                          <a:solidFill>
                            <a:srgbClr val="000000"/>
                          </a:solidFill>
                          <a:effectLst/>
                          <a:latin typeface="ＭＳ Ｐゴシック"/>
                        </a:rPr>
                        <a:t>62</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ＰＫ</a:t>
                      </a:r>
                      <a:r>
                        <a:rPr lang="en-US" altLang="ja-JP" sz="900" b="0" i="0" u="none" strike="noStrike" dirty="0">
                          <a:solidFill>
                            <a:srgbClr val="000000"/>
                          </a:solidFill>
                          <a:effectLst/>
                          <a:latin typeface="ＭＳ Ｐゴシック" panose="020B0600070205080204" pitchFamily="50" charset="-128"/>
                          <a:ea typeface="+mn-ea"/>
                        </a:rPr>
                        <a:t>91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障害児施設台帳の「福祉・介護職員等処遇改善加算の有無」が「無し」のため、福祉・介護職員等処遇改善加算は算定できません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628501217"/>
                  </a:ext>
                </a:extLst>
              </a:tr>
              <a:tr h="249382">
                <a:tc>
                  <a:txBody>
                    <a:bodyPr/>
                    <a:lstStyle/>
                    <a:p>
                      <a:pPr algn="ctr" fontAlgn="ctr"/>
                      <a:r>
                        <a:rPr lang="en-US" altLang="ja-JP" sz="900" b="0" i="0" u="none" strike="noStrike" dirty="0">
                          <a:solidFill>
                            <a:srgbClr val="000000"/>
                          </a:solidFill>
                          <a:effectLst/>
                          <a:latin typeface="ＭＳ Ｐゴシック"/>
                        </a:rPr>
                        <a:t>63</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ＰＫ</a:t>
                      </a:r>
                      <a:r>
                        <a:rPr lang="en-US" altLang="ja-JP" sz="900" b="0" i="0" u="none" strike="noStrike" dirty="0">
                          <a:solidFill>
                            <a:srgbClr val="000000"/>
                          </a:solidFill>
                          <a:effectLst/>
                          <a:latin typeface="ＭＳ Ｐゴシック" panose="020B0600070205080204" pitchFamily="50" charset="-128"/>
                          <a:ea typeface="+mn-ea"/>
                        </a:rPr>
                        <a:t>94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障害児施設台帳の「支援プログラム未公表減算の有無」が「有り」の場合に、支援プログラム未公表減算が算定されていません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611180941"/>
                  </a:ext>
                </a:extLst>
              </a:tr>
            </a:tbl>
          </a:graphicData>
        </a:graphic>
      </p:graphicFrame>
      <p:graphicFrame>
        <p:nvGraphicFramePr>
          <p:cNvPr id="2" name="表 1">
            <a:extLst>
              <a:ext uri="{FF2B5EF4-FFF2-40B4-BE49-F238E27FC236}">
                <a16:creationId xmlns:a16="http://schemas.microsoft.com/office/drawing/2014/main" id="{B388F46E-1D37-5F8B-9E2C-41DFD3CBD0BA}"/>
              </a:ext>
            </a:extLst>
          </p:cNvPr>
          <p:cNvGraphicFramePr>
            <a:graphicFrameLocks noGrp="1"/>
          </p:cNvGraphicFramePr>
          <p:nvPr>
            <p:extLst>
              <p:ext uri="{D42A27DB-BD31-4B8C-83A1-F6EECF244321}">
                <p14:modId xmlns:p14="http://schemas.microsoft.com/office/powerpoint/2010/main" val="1700423592"/>
              </p:ext>
            </p:extLst>
          </p:nvPr>
        </p:nvGraphicFramePr>
        <p:xfrm>
          <a:off x="416496" y="5555846"/>
          <a:ext cx="8928992" cy="681466"/>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163844595"/>
                    </a:ext>
                  </a:extLst>
                </a:gridCol>
                <a:gridCol w="557827">
                  <a:extLst>
                    <a:ext uri="{9D8B030D-6E8A-4147-A177-3AD203B41FA5}">
                      <a16:colId xmlns:a16="http://schemas.microsoft.com/office/drawing/2014/main" val="1100345639"/>
                    </a:ext>
                  </a:extLst>
                </a:gridCol>
                <a:gridCol w="8060850">
                  <a:extLst>
                    <a:ext uri="{9D8B030D-6E8A-4147-A177-3AD203B41FA5}">
                      <a16:colId xmlns:a16="http://schemas.microsoft.com/office/drawing/2014/main" val="3015467120"/>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620693747"/>
                  </a:ext>
                </a:extLst>
              </a:tr>
              <a:tr h="249382">
                <a:tc>
                  <a:txBody>
                    <a:bodyPr/>
                    <a:lstStyle/>
                    <a:p>
                      <a:pPr algn="ctr" fontAlgn="ctr"/>
                      <a:r>
                        <a:rPr lang="en-US" altLang="ja-JP" sz="900" b="0" i="0" u="none" strike="noStrike" dirty="0">
                          <a:solidFill>
                            <a:srgbClr val="000000"/>
                          </a:solidFill>
                          <a:effectLst/>
                          <a:latin typeface="ＭＳ Ｐゴシック"/>
                        </a:rPr>
                        <a:t>64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ＰＣ97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地域連携会議実施加算（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）と（</a:t>
                      </a:r>
                      <a:r>
                        <a:rPr lang="en-US" altLang="ja-JP" sz="900" b="0" i="0" u="none" strike="noStrike" dirty="0">
                          <a:solidFill>
                            <a:schemeClr val="tx1"/>
                          </a:solidFill>
                          <a:effectLst/>
                          <a:latin typeface="ＭＳ Ｐゴシック" panose="020B0600070205080204" pitchFamily="50" charset="-128"/>
                          <a:ea typeface="+mn-ea"/>
                        </a:rPr>
                        <a:t>Ⅱ</a:t>
                      </a:r>
                      <a:r>
                        <a:rPr lang="ja-JP" altLang="en-US" sz="900" b="0" i="0" u="none" strike="noStrike" dirty="0">
                          <a:solidFill>
                            <a:schemeClr val="tx1"/>
                          </a:solidFill>
                          <a:effectLst/>
                          <a:latin typeface="ＭＳ Ｐゴシック" panose="020B0600070205080204" pitchFamily="50" charset="-128"/>
                          <a:ea typeface="+mn-ea"/>
                        </a:rPr>
                        <a:t>）の「回数」の合計が算定可能回数を超えています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308045202"/>
                  </a:ext>
                </a:extLst>
              </a:tr>
            </a:tbl>
          </a:graphicData>
        </a:graphic>
      </p:graphicFrame>
      <p:sp>
        <p:nvSpPr>
          <p:cNvPr id="3" name="テキスト ボックス 2">
            <a:extLst>
              <a:ext uri="{FF2B5EF4-FFF2-40B4-BE49-F238E27FC236}">
                <a16:creationId xmlns:a16="http://schemas.microsoft.com/office/drawing/2014/main" id="{AA212E83-66F8-524C-C12B-C98EB68FD1D3}"/>
              </a:ext>
            </a:extLst>
          </p:cNvPr>
          <p:cNvSpPr txBox="1">
            <a:spLocks noChangeArrowheads="1"/>
          </p:cNvSpPr>
          <p:nvPr/>
        </p:nvSpPr>
        <p:spPr bwMode="auto">
          <a:xfrm>
            <a:off x="344488" y="5268455"/>
            <a:ext cx="9375775" cy="82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buNone/>
              <a:defRPr/>
            </a:pPr>
            <a:r>
              <a:rPr lang="ja-JP" altLang="en-US" sz="1400" dirty="0">
                <a:solidFill>
                  <a:prstClr val="black"/>
                </a:solidFill>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加算の算定回数が算定可能回数を超えていないこと。</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a:buNone/>
              <a:defRPr/>
            </a:pP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a:buFontTx/>
              <a:buNone/>
              <a:defRPr/>
            </a:pPr>
            <a:endParaRPr lang="en-US" altLang="ja-JP" sz="1400" dirty="0">
              <a:latin typeface="ＭＳ Ｐゴシック"/>
              <a:ea typeface="ＭＳ Ｐゴシック"/>
            </a:endParaRPr>
          </a:p>
        </p:txBody>
      </p:sp>
    </p:spTree>
    <p:extLst>
      <p:ext uri="{BB962C8B-B14F-4D97-AF65-F5344CB8AC3E}">
        <p14:creationId xmlns:p14="http://schemas.microsoft.com/office/powerpoint/2010/main" val="309733047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39" name="角丸四角形 38"/>
          <p:cNvSpPr/>
          <p:nvPr/>
        </p:nvSpPr>
        <p:spPr>
          <a:xfrm>
            <a:off x="248791" y="594224"/>
            <a:ext cx="6840760" cy="338137"/>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lang="ja-JP" altLang="en-US" sz="1600" dirty="0">
                <a:solidFill>
                  <a:prstClr val="black"/>
                </a:solidFill>
                <a:latin typeface="Calibri"/>
                <a:ea typeface="ＭＳ Ｐゴシック" panose="020B0600070205080204" pitchFamily="50" charset="-128"/>
              </a:rPr>
              <a:t>３</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）請求明細書</a:t>
            </a:r>
            <a:r>
              <a:rPr lang="ja-JP" altLang="en-US" sz="1600" dirty="0">
                <a:solidFill>
                  <a:prstClr val="black"/>
                </a:solidFill>
                <a:latin typeface="Calibri"/>
                <a:ea typeface="ＭＳ Ｐゴシック" panose="020B0600070205080204" pitchFamily="50" charset="-128"/>
              </a:rPr>
              <a:t>及びサービス提供実績記録票に対する</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チェック</a:t>
            </a: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２．</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令和</a:t>
            </a:r>
            <a:r>
              <a:rPr lang="ja-JP" altLang="en-US" sz="1600" b="1" dirty="0">
                <a:solidFill>
                  <a:prstClr val="black"/>
                </a:solidFill>
                <a:latin typeface="ＭＳ Ｐゴシック" panose="020B0600070205080204" pitchFamily="50" charset="-128"/>
              </a:rPr>
              <a:t>７</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年１</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１</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月審査対応</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のエラー移行対象エラーコード一覧</a:t>
            </a:r>
          </a:p>
        </p:txBody>
      </p:sp>
      <p:sp>
        <p:nvSpPr>
          <p:cNvPr id="6" name="テキスト ボックス 5"/>
          <p:cNvSpPr txBox="1">
            <a:spLocks noChangeArrowheads="1"/>
          </p:cNvSpPr>
          <p:nvPr/>
        </p:nvSpPr>
        <p:spPr bwMode="auto">
          <a:xfrm>
            <a:off x="344488" y="980728"/>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請求明細書</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の報酬の算定回数がサービス提供実績を超えていないこと。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graphicFrame>
        <p:nvGraphicFramePr>
          <p:cNvPr id="2" name="表 1"/>
          <p:cNvGraphicFramePr>
            <a:graphicFrameLocks noGrp="1"/>
          </p:cNvGraphicFramePr>
          <p:nvPr>
            <p:extLst>
              <p:ext uri="{D42A27DB-BD31-4B8C-83A1-F6EECF244321}">
                <p14:modId xmlns:p14="http://schemas.microsoft.com/office/powerpoint/2010/main" val="94043080"/>
              </p:ext>
            </p:extLst>
          </p:nvPr>
        </p:nvGraphicFramePr>
        <p:xfrm>
          <a:off x="416496" y="1268760"/>
          <a:ext cx="8928992" cy="4920960"/>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3911711783"/>
                    </a:ext>
                  </a:extLst>
                </a:gridCol>
                <a:gridCol w="557827">
                  <a:extLst>
                    <a:ext uri="{9D8B030D-6E8A-4147-A177-3AD203B41FA5}">
                      <a16:colId xmlns:a16="http://schemas.microsoft.com/office/drawing/2014/main" val="277109437"/>
                    </a:ext>
                  </a:extLst>
                </a:gridCol>
                <a:gridCol w="8060850">
                  <a:extLst>
                    <a:ext uri="{9D8B030D-6E8A-4147-A177-3AD203B41FA5}">
                      <a16:colId xmlns:a16="http://schemas.microsoft.com/office/drawing/2014/main" val="3086655707"/>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3757953776"/>
                  </a:ext>
                </a:extLst>
              </a:tr>
              <a:tr h="249382">
                <a:tc>
                  <a:txBody>
                    <a:bodyPr/>
                    <a:lstStyle/>
                    <a:p>
                      <a:pPr algn="ctr" fontAlgn="ctr"/>
                      <a:r>
                        <a:rPr lang="en-US" altLang="ja-JP" sz="900" b="0" i="0" u="none" strike="noStrike" dirty="0">
                          <a:solidFill>
                            <a:srgbClr val="000000"/>
                          </a:solidFill>
                          <a:effectLst/>
                          <a:latin typeface="ＭＳ Ｐゴシック"/>
                        </a:rPr>
                        <a:t>65</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請求明細書の有資格者支援加算の「回数」の合計が実績記録票の提供実績の合計の「有資格者支援加算（回）」を超えています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28732194"/>
                  </a:ext>
                </a:extLst>
              </a:tr>
              <a:tr h="249382">
                <a:tc>
                  <a:txBody>
                    <a:bodyPr/>
                    <a:lstStyle/>
                    <a:p>
                      <a:pPr algn="ctr" fontAlgn="ctr"/>
                      <a:r>
                        <a:rPr lang="en-US" altLang="ja-JP" sz="900" b="0" i="0" u="none" strike="noStrike" dirty="0">
                          <a:solidFill>
                            <a:srgbClr val="000000"/>
                          </a:solidFill>
                          <a:effectLst/>
                          <a:latin typeface="ＭＳ Ｐゴシック"/>
                        </a:rPr>
                        <a:t>66</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請求明細書の集中的支援加算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の「回数」の合計が実績記録票の「集中的支援加算」が「１」及び「３」の合計を超えています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729295592"/>
                  </a:ext>
                </a:extLst>
              </a:tr>
              <a:tr h="249382">
                <a:tc>
                  <a:txBody>
                    <a:bodyPr/>
                    <a:lstStyle/>
                    <a:p>
                      <a:pPr algn="ctr" fontAlgn="ctr"/>
                      <a:r>
                        <a:rPr lang="en-US" altLang="ja-JP" sz="900" b="0" i="0" u="none" strike="noStrike" dirty="0">
                          <a:solidFill>
                            <a:srgbClr val="000000"/>
                          </a:solidFill>
                          <a:effectLst/>
                          <a:latin typeface="ＭＳ Ｐゴシック"/>
                        </a:rPr>
                        <a:t>67</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請求明細書の集中的支援加算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の「回数」の合計が実績記録票の「集中的支援加算」が「２」及び「３」の合計を超えています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83470088"/>
                  </a:ext>
                </a:extLst>
              </a:tr>
              <a:tr h="249382">
                <a:tc>
                  <a:txBody>
                    <a:bodyPr/>
                    <a:lstStyle/>
                    <a:p>
                      <a:pPr algn="ctr" fontAlgn="ctr"/>
                      <a:r>
                        <a:rPr lang="en-US" altLang="ja-JP" sz="900" b="0" i="0" u="none" strike="noStrike" dirty="0">
                          <a:solidFill>
                            <a:srgbClr val="000000"/>
                          </a:solidFill>
                          <a:effectLst/>
                          <a:latin typeface="ＭＳ Ｐゴシック"/>
                        </a:rPr>
                        <a:t>68</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請求明細書の入浴支援加算の「回数」の合計が実績記録票の提供実績の合計の「入浴支援加算（回）」を超えています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819878846"/>
                  </a:ext>
                </a:extLst>
              </a:tr>
              <a:tr h="249382">
                <a:tc>
                  <a:txBody>
                    <a:bodyPr/>
                    <a:lstStyle/>
                    <a:p>
                      <a:pPr algn="ctr" fontAlgn="ctr"/>
                      <a:r>
                        <a:rPr lang="en-US" altLang="ja-JP" sz="900" b="0" i="0" u="none" strike="noStrike" dirty="0">
                          <a:solidFill>
                            <a:srgbClr val="000000"/>
                          </a:solidFill>
                          <a:effectLst/>
                          <a:latin typeface="ＭＳ Ｐゴシック"/>
                        </a:rPr>
                        <a:t>69</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請求明細書の喀痰吸引等実施加算の「回数」の合計が実績記録票の提供実績の合計の「喀痰吸引等実施加算（回）」を超えています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419976672"/>
                  </a:ext>
                </a:extLst>
              </a:tr>
              <a:tr h="249382">
                <a:tc>
                  <a:txBody>
                    <a:bodyPr/>
                    <a:lstStyle/>
                    <a:p>
                      <a:pPr algn="ctr" fontAlgn="ctr"/>
                      <a:r>
                        <a:rPr lang="en-US" altLang="ja-JP" sz="900" b="0" i="0" u="none" strike="noStrike" dirty="0">
                          <a:solidFill>
                            <a:srgbClr val="000000"/>
                          </a:solidFill>
                          <a:effectLst/>
                          <a:latin typeface="ＭＳ Ｐゴシック"/>
                        </a:rPr>
                        <a:t>70</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79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請求明細書の集中的支援加算の「回数」の合計が実績記録票の提供実績の合計の「集中的支援加算（回）」を超えています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456625852"/>
                  </a:ext>
                </a:extLst>
              </a:tr>
              <a:tr h="249382">
                <a:tc>
                  <a:txBody>
                    <a:bodyPr/>
                    <a:lstStyle/>
                    <a:p>
                      <a:pPr algn="ctr" fontAlgn="ctr"/>
                      <a:r>
                        <a:rPr lang="en-US" altLang="ja-JP" sz="900" b="0" i="0" u="none" strike="noStrike" dirty="0">
                          <a:solidFill>
                            <a:srgbClr val="000000"/>
                          </a:solidFill>
                          <a:effectLst/>
                          <a:latin typeface="ＭＳ Ｐゴシック"/>
                        </a:rPr>
                        <a:t>71</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請求明細書の緊急時受入加算の「回数」の合計が実績記録票の提供実績の合計の「緊急時受入加算（回）」を超えています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660668918"/>
                  </a:ext>
                </a:extLst>
              </a:tr>
              <a:tr h="249382">
                <a:tc>
                  <a:txBody>
                    <a:bodyPr/>
                    <a:lstStyle/>
                    <a:p>
                      <a:pPr algn="ctr" fontAlgn="ctr"/>
                      <a:r>
                        <a:rPr lang="en-US" altLang="ja-JP" sz="900" b="0" i="0" u="none" strike="noStrike" dirty="0">
                          <a:solidFill>
                            <a:srgbClr val="000000"/>
                          </a:solidFill>
                          <a:effectLst/>
                          <a:latin typeface="ＭＳ Ｐゴシック"/>
                        </a:rPr>
                        <a:t>72</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請求明細書の自立生活支援加算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の「回数」の合計が実績記録票の「自立生活支援加算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」が「１」及び「２」の合計を超えています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528238607"/>
                  </a:ext>
                </a:extLst>
              </a:tr>
              <a:tr h="249382">
                <a:tc>
                  <a:txBody>
                    <a:bodyPr/>
                    <a:lstStyle/>
                    <a:p>
                      <a:pPr algn="ctr" fontAlgn="ctr"/>
                      <a:r>
                        <a:rPr lang="en-US" altLang="ja-JP" sz="900" b="0" i="0" u="none" strike="noStrike" dirty="0">
                          <a:solidFill>
                            <a:srgbClr val="000000"/>
                          </a:solidFill>
                          <a:effectLst/>
                          <a:latin typeface="ＭＳ Ｐゴシック"/>
                        </a:rPr>
                        <a:t>73</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請求明細書の要支援児童加算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の「回数」の合計が実績記録票の提供実績の合計の「要支援児童加算（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3651575"/>
                  </a:ext>
                </a:extLst>
              </a:tr>
              <a:tr h="249382">
                <a:tc>
                  <a:txBody>
                    <a:bodyPr/>
                    <a:lstStyle/>
                    <a:p>
                      <a:pPr algn="ctr" fontAlgn="ctr"/>
                      <a:r>
                        <a:rPr lang="en-US" altLang="ja-JP" sz="900" b="0" i="0" u="none" strike="noStrike" dirty="0">
                          <a:solidFill>
                            <a:srgbClr val="000000"/>
                          </a:solidFill>
                          <a:effectLst/>
                          <a:latin typeface="ＭＳ Ｐゴシック"/>
                        </a:rPr>
                        <a:t>74</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請求明細書の専門的支援実施加算の「回数」の合計が実績記録票の「専門的支援加算（支援実施時）（回）」を超えています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001896209"/>
                  </a:ext>
                </a:extLst>
              </a:tr>
              <a:tr h="249382">
                <a:tc>
                  <a:txBody>
                    <a:bodyPr/>
                    <a:lstStyle/>
                    <a:p>
                      <a:pPr algn="ctr" fontAlgn="ctr"/>
                      <a:r>
                        <a:rPr lang="en-US" altLang="ja-JP" sz="900" b="0" i="0" u="none" strike="noStrike" dirty="0">
                          <a:solidFill>
                            <a:srgbClr val="000000"/>
                          </a:solidFill>
                          <a:effectLst/>
                          <a:latin typeface="ＭＳ Ｐゴシック"/>
                        </a:rPr>
                        <a:t>75</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請求明細書の子育てサポート加算の「回数」の合計が実績記録票の提供実績の合計の「子育てサポート加算（回）」を超えています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929675789"/>
                  </a:ext>
                </a:extLst>
              </a:tr>
              <a:tr h="249382">
                <a:tc>
                  <a:txBody>
                    <a:bodyPr/>
                    <a:lstStyle/>
                    <a:p>
                      <a:pPr algn="ctr" fontAlgn="ctr"/>
                      <a:r>
                        <a:rPr lang="en-US" altLang="ja-JP" sz="900" b="0" i="0" u="none" strike="noStrike" dirty="0">
                          <a:solidFill>
                            <a:srgbClr val="000000"/>
                          </a:solidFill>
                          <a:effectLst/>
                          <a:latin typeface="ＭＳ Ｐゴシック"/>
                        </a:rPr>
                        <a:t>76</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延長支援加算（３０分以上１時間未満または１時間未満）の「回数」の合計が実績記録票の延長支援加算が「１」の合計を超えています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985613315"/>
                  </a:ext>
                </a:extLst>
              </a:tr>
              <a:tr h="249382">
                <a:tc>
                  <a:txBody>
                    <a:bodyPr/>
                    <a:lstStyle/>
                    <a:p>
                      <a:pPr algn="ctr" fontAlgn="ctr"/>
                      <a:r>
                        <a:rPr lang="en-US" altLang="ja-JP" sz="900" b="0" i="0" u="none" strike="noStrike" dirty="0">
                          <a:solidFill>
                            <a:srgbClr val="000000"/>
                          </a:solidFill>
                          <a:effectLst/>
                          <a:latin typeface="ＭＳ Ｐゴシック"/>
                        </a:rPr>
                        <a:t>77</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請求明細書の通所自立支援加算の「回数」の合計が実績記録票の提供実績の合計の「通所自立支援加算（回）」を超えています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447640552"/>
                  </a:ext>
                </a:extLst>
              </a:tr>
              <a:tr h="249382">
                <a:tc>
                  <a:txBody>
                    <a:bodyPr/>
                    <a:lstStyle/>
                    <a:p>
                      <a:pPr algn="ctr" fontAlgn="ctr"/>
                      <a:r>
                        <a:rPr lang="en-US" altLang="ja-JP" sz="900" b="0" i="0" u="none" strike="noStrike" dirty="0">
                          <a:solidFill>
                            <a:srgbClr val="000000"/>
                          </a:solidFill>
                          <a:effectLst/>
                          <a:latin typeface="ＭＳ Ｐゴシック"/>
                        </a:rPr>
                        <a:t>78</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請求明細書の自立サポート加算の「回数」の合計が実績記録票の提供実績の合計の「自立サポート加算（回）」を超えています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334610950"/>
                  </a:ext>
                </a:extLst>
              </a:tr>
              <a:tr h="249382">
                <a:tc>
                  <a:txBody>
                    <a:bodyPr/>
                    <a:lstStyle/>
                    <a:p>
                      <a:pPr algn="ctr" fontAlgn="ctr"/>
                      <a:r>
                        <a:rPr lang="en-US" altLang="ja-JP" sz="900" b="0" i="0" u="none" strike="noStrike" dirty="0">
                          <a:solidFill>
                            <a:srgbClr val="000000"/>
                          </a:solidFill>
                          <a:effectLst/>
                          <a:latin typeface="ＭＳ Ｐゴシック"/>
                        </a:rPr>
                        <a:t>79</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請求明細書の訪問支援員特別加算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の「回数」の合計が実績記録票の「訪問支援員特別加算」が「１」の合計を超えています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847057922"/>
                  </a:ext>
                </a:extLst>
              </a:tr>
              <a:tr h="249382">
                <a:tc>
                  <a:txBody>
                    <a:bodyPr/>
                    <a:lstStyle/>
                    <a:p>
                      <a:pPr algn="ctr" fontAlgn="ctr"/>
                      <a:r>
                        <a:rPr lang="en-US" altLang="ja-JP" sz="900" b="0" i="0" u="none" strike="noStrike" dirty="0">
                          <a:solidFill>
                            <a:srgbClr val="000000"/>
                          </a:solidFill>
                          <a:effectLst/>
                          <a:latin typeface="ＭＳ Ｐゴシック"/>
                        </a:rPr>
                        <a:t>80</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請求明細書の多職種連携支援加算の「回数」の合計が実績記録票の提供実績の合計の「多職種連携支援加算（回）」を超えています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869352742"/>
                  </a:ext>
                </a:extLst>
              </a:tr>
              <a:tr h="249382">
                <a:tc>
                  <a:txBody>
                    <a:bodyPr/>
                    <a:lstStyle/>
                    <a:p>
                      <a:pPr algn="ctr" fontAlgn="ctr"/>
                      <a:r>
                        <a:rPr lang="en-US" altLang="ja-JP" sz="900" b="0" i="0" u="none" strike="noStrike" dirty="0">
                          <a:solidFill>
                            <a:srgbClr val="000000"/>
                          </a:solidFill>
                          <a:effectLst/>
                          <a:latin typeface="ＭＳ Ｐゴシック"/>
                        </a:rPr>
                        <a:t>81</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請求明細書の強度行動障害児支援加算の「回数」の合計が実績記録票の「強度行動障害児支援加算（回）」を超えています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821306481"/>
                  </a:ext>
                </a:extLst>
              </a:tr>
              <a:tr h="249382">
                <a:tc>
                  <a:txBody>
                    <a:bodyPr/>
                    <a:lstStyle/>
                    <a:p>
                      <a:pPr algn="ctr" fontAlgn="ctr"/>
                      <a:r>
                        <a:rPr lang="en-US" altLang="ja-JP" sz="900" b="0" i="0" u="none" strike="noStrike" dirty="0">
                          <a:solidFill>
                            <a:srgbClr val="000000"/>
                          </a:solidFill>
                          <a:effectLst/>
                          <a:latin typeface="ＭＳ Ｐゴシック"/>
                        </a:rPr>
                        <a:t>82</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95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請求明細書の自立生活支援加算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（課題報告）の「回数」の合計が実績記録票の「自立生活支援加算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」が「２」の合計を超えています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609039765"/>
                  </a:ext>
                </a:extLst>
              </a:tr>
            </a:tbl>
          </a:graphicData>
        </a:graphic>
      </p:graphicFrame>
    </p:spTree>
    <p:extLst>
      <p:ext uri="{BB962C8B-B14F-4D97-AF65-F5344CB8AC3E}">
        <p14:creationId xmlns:p14="http://schemas.microsoft.com/office/powerpoint/2010/main" val="3238623692"/>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２．</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令和</a:t>
            </a:r>
            <a:r>
              <a:rPr lang="ja-JP" altLang="en-US" sz="1600" b="1" dirty="0">
                <a:solidFill>
                  <a:prstClr val="black"/>
                </a:solidFill>
                <a:latin typeface="ＭＳ Ｐゴシック" panose="020B0600070205080204" pitchFamily="50" charset="-128"/>
              </a:rPr>
              <a:t>７</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年１</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１</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月審査対応</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のエラー移行対象エラーコード一覧</a:t>
            </a:r>
          </a:p>
        </p:txBody>
      </p:sp>
      <p:sp>
        <p:nvSpPr>
          <p:cNvPr id="6" name="テキスト ボックス 5"/>
          <p:cNvSpPr txBox="1">
            <a:spLocks noChangeArrowheads="1"/>
          </p:cNvSpPr>
          <p:nvPr/>
        </p:nvSpPr>
        <p:spPr bwMode="auto">
          <a:xfrm>
            <a:off x="344488" y="980728"/>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請求明細書</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の報酬の算定回数がサービス提供実績を超えていないこと。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graphicFrame>
        <p:nvGraphicFramePr>
          <p:cNvPr id="2" name="表 1"/>
          <p:cNvGraphicFramePr>
            <a:graphicFrameLocks noGrp="1"/>
          </p:cNvGraphicFramePr>
          <p:nvPr>
            <p:extLst>
              <p:ext uri="{D42A27DB-BD31-4B8C-83A1-F6EECF244321}">
                <p14:modId xmlns:p14="http://schemas.microsoft.com/office/powerpoint/2010/main" val="967406869"/>
              </p:ext>
            </p:extLst>
          </p:nvPr>
        </p:nvGraphicFramePr>
        <p:xfrm>
          <a:off x="416496" y="1268760"/>
          <a:ext cx="8928992" cy="1180230"/>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3911711783"/>
                    </a:ext>
                  </a:extLst>
                </a:gridCol>
                <a:gridCol w="557827">
                  <a:extLst>
                    <a:ext uri="{9D8B030D-6E8A-4147-A177-3AD203B41FA5}">
                      <a16:colId xmlns:a16="http://schemas.microsoft.com/office/drawing/2014/main" val="277109437"/>
                    </a:ext>
                  </a:extLst>
                </a:gridCol>
                <a:gridCol w="8060850">
                  <a:extLst>
                    <a:ext uri="{9D8B030D-6E8A-4147-A177-3AD203B41FA5}">
                      <a16:colId xmlns:a16="http://schemas.microsoft.com/office/drawing/2014/main" val="3086655707"/>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3757953776"/>
                  </a:ext>
                </a:extLst>
              </a:tr>
              <a:tr h="249382">
                <a:tc>
                  <a:txBody>
                    <a:bodyPr/>
                    <a:lstStyle/>
                    <a:p>
                      <a:pPr algn="ctr" fontAlgn="ctr"/>
                      <a:r>
                        <a:rPr lang="en-US" altLang="ja-JP" sz="900" b="0" i="0" u="none" strike="noStrike" dirty="0">
                          <a:solidFill>
                            <a:srgbClr val="000000"/>
                          </a:solidFill>
                          <a:effectLst/>
                          <a:latin typeface="ＭＳ Ｐゴシック"/>
                        </a:rPr>
                        <a:t>83</a:t>
                      </a:r>
                    </a:p>
                  </a:txBody>
                  <a:tcPr marL="9525" marR="9525" marT="9525" marB="0" anchor="ctr"/>
                </a:tc>
                <a:tc>
                  <a:txBody>
                    <a:bodyPr/>
                    <a:lstStyle/>
                    <a:p>
                      <a:pPr algn="ctr" fontAlgn="ctr"/>
                      <a:r>
                        <a:rPr lang="en-US" altLang="ja-JP" sz="900" b="0" i="0" u="none" strike="noStrike" dirty="0">
                          <a:effectLst/>
                          <a:latin typeface="ＭＳ Ｐゴシック" panose="020B0600070205080204" pitchFamily="50" charset="-128"/>
                          <a:ea typeface="+mn-ea"/>
                        </a:rPr>
                        <a:t>Ｐ</a:t>
                      </a:r>
                      <a:r>
                        <a:rPr lang="ja-JP" altLang="en-US" sz="900" b="0" i="0" u="none" strike="noStrike" dirty="0">
                          <a:effectLst/>
                          <a:latin typeface="ＭＳ Ｐゴシック" panose="020B0600070205080204" pitchFamily="50" charset="-128"/>
                          <a:ea typeface="+mn-ea"/>
                        </a:rPr>
                        <a:t>Ｚ</a:t>
                      </a:r>
                      <a:r>
                        <a:rPr lang="en-US" altLang="ja-JP" sz="900" b="0" i="0" u="none" strike="noStrike" dirty="0">
                          <a:effectLst/>
                          <a:latin typeface="ＭＳ Ｐゴシック" panose="020B0600070205080204" pitchFamily="50" charset="-128"/>
                          <a:ea typeface="+mn-ea"/>
                        </a:rPr>
                        <a:t>07</a:t>
                      </a:r>
                      <a:endParaRPr lang="en-US" altLang="ja-JP" sz="900" b="0" i="0" u="none" strike="noStrike" dirty="0">
                        <a:solidFill>
                          <a:srgbClr val="000000"/>
                        </a:solidFill>
                        <a:effectLst/>
                        <a:latin typeface="ＭＳ Ｐゴシック" panose="020B0600070205080204" pitchFamily="50" charset="-128"/>
                        <a:ea typeface="+mn-ea"/>
                      </a:endParaRP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請求明細書の延長支援加算（１時間以上２時間未満）の「回数」の合計が実績記録票の「延長支援加算」が「２」の合計を超えています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28732194"/>
                  </a:ext>
                </a:extLst>
              </a:tr>
              <a:tr h="249382">
                <a:tc>
                  <a:txBody>
                    <a:bodyPr/>
                    <a:lstStyle/>
                    <a:p>
                      <a:pPr algn="ctr" fontAlgn="ctr"/>
                      <a:r>
                        <a:rPr lang="en-US" altLang="ja-JP" sz="900" b="0" i="0" u="none" strike="noStrike" dirty="0">
                          <a:solidFill>
                            <a:srgbClr val="000000"/>
                          </a:solidFill>
                          <a:effectLst/>
                          <a:latin typeface="ＭＳ Ｐゴシック"/>
                        </a:rPr>
                        <a:t>84</a:t>
                      </a:r>
                    </a:p>
                  </a:txBody>
                  <a:tcPr marL="9525" marR="9525" marT="9525" marB="0" anchor="ctr"/>
                </a:tc>
                <a:tc>
                  <a:txBody>
                    <a:bodyPr/>
                    <a:lstStyle/>
                    <a:p>
                      <a:pPr algn="ctr" fontAlgn="ctr"/>
                      <a:r>
                        <a:rPr lang="en-US" altLang="ja-JP" sz="900" b="0" i="0" u="none" strike="noStrike" dirty="0">
                          <a:effectLst/>
                          <a:latin typeface="ＭＳ Ｐゴシック" panose="020B0600070205080204" pitchFamily="50" charset="-128"/>
                          <a:ea typeface="+mn-ea"/>
                        </a:rPr>
                        <a:t>Ｐ</a:t>
                      </a:r>
                      <a:r>
                        <a:rPr lang="ja-JP" altLang="en-US" sz="900" b="0" i="0" u="none" strike="noStrike" dirty="0">
                          <a:effectLst/>
                          <a:latin typeface="ＭＳ Ｐゴシック" panose="020B0600070205080204" pitchFamily="50" charset="-128"/>
                          <a:ea typeface="+mn-ea"/>
                        </a:rPr>
                        <a:t>Ｚ</a:t>
                      </a:r>
                      <a:r>
                        <a:rPr lang="en-US" altLang="ja-JP" sz="900" b="0" i="0" u="none" strike="noStrike" dirty="0">
                          <a:effectLst/>
                          <a:latin typeface="ＭＳ Ｐゴシック" panose="020B0600070205080204" pitchFamily="50" charset="-128"/>
                          <a:ea typeface="+mn-ea"/>
                        </a:rPr>
                        <a:t>08</a:t>
                      </a:r>
                      <a:endParaRPr lang="en-US" altLang="ja-JP" sz="900" b="0" i="0" u="none" strike="noStrike" dirty="0">
                        <a:solidFill>
                          <a:srgbClr val="000000"/>
                        </a:solidFill>
                        <a:effectLst/>
                        <a:latin typeface="ＭＳ Ｐゴシック" panose="020B0600070205080204" pitchFamily="50" charset="-128"/>
                        <a:ea typeface="+mn-ea"/>
                      </a:endParaRP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請求明細書の延長支援加算（２時間以上）の「回数」の合計が実績記録票の「延長支援加算」が「３」の合計を超えています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729295592"/>
                  </a:ext>
                </a:extLst>
              </a:tr>
              <a:tr h="249382">
                <a:tc>
                  <a:txBody>
                    <a:bodyPr/>
                    <a:lstStyle/>
                    <a:p>
                      <a:pPr algn="ctr" fontAlgn="ctr"/>
                      <a:r>
                        <a:rPr lang="en-US" altLang="ja-JP" sz="900" b="0" i="0" u="none" strike="noStrike" dirty="0">
                          <a:solidFill>
                            <a:srgbClr val="000000"/>
                          </a:solidFill>
                          <a:effectLst/>
                          <a:latin typeface="ＭＳ Ｐゴシック"/>
                        </a:rPr>
                        <a:t>85</a:t>
                      </a:r>
                    </a:p>
                  </a:txBody>
                  <a:tcPr marL="9525" marR="9525" marT="9525" marB="0" anchor="ctr"/>
                </a:tc>
                <a:tc>
                  <a:txBody>
                    <a:bodyPr/>
                    <a:lstStyle/>
                    <a:p>
                      <a:pPr algn="ctr" fontAlgn="ctr"/>
                      <a:r>
                        <a:rPr lang="en-US" altLang="ja-JP" sz="900" b="0" i="0" u="none" strike="noStrike" dirty="0">
                          <a:effectLst/>
                          <a:latin typeface="ＭＳ Ｐゴシック" panose="020B0600070205080204" pitchFamily="50" charset="-128"/>
                          <a:ea typeface="+mn-ea"/>
                        </a:rPr>
                        <a:t>Ｐ</a:t>
                      </a:r>
                      <a:r>
                        <a:rPr lang="ja-JP" altLang="en-US" sz="900" b="0" i="0" u="none" strike="noStrike" dirty="0">
                          <a:effectLst/>
                          <a:latin typeface="ＭＳ Ｐゴシック" panose="020B0600070205080204" pitchFamily="50" charset="-128"/>
                          <a:ea typeface="+mn-ea"/>
                        </a:rPr>
                        <a:t>Ｚ</a:t>
                      </a:r>
                      <a:r>
                        <a:rPr lang="en-US" altLang="ja-JP" sz="900" b="0" i="0" u="none" strike="noStrike" dirty="0">
                          <a:effectLst/>
                          <a:latin typeface="ＭＳ Ｐゴシック" panose="020B0600070205080204" pitchFamily="50" charset="-128"/>
                          <a:ea typeface="+mn-ea"/>
                        </a:rPr>
                        <a:t>09</a:t>
                      </a:r>
                      <a:endParaRPr lang="en-US" altLang="ja-JP" sz="900" b="0" i="0" u="none" strike="noStrike" dirty="0">
                        <a:solidFill>
                          <a:srgbClr val="000000"/>
                        </a:solidFill>
                        <a:effectLst/>
                        <a:latin typeface="ＭＳ Ｐゴシック" panose="020B0600070205080204" pitchFamily="50" charset="-128"/>
                        <a:ea typeface="+mn-ea"/>
                      </a:endParaRP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effectLst/>
                          <a:latin typeface="ＭＳ Ｐゴシック" panose="020B0600070205080204" pitchFamily="50" charset="-128"/>
                          <a:ea typeface="+mn-ea"/>
                        </a:rPr>
                        <a:t>請求明細書の訪問支援員特別加算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の「回数」の合計が実績記録票の「訪問支援員特別加算」が「２」の合計を超えています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083470088"/>
                  </a:ext>
                </a:extLst>
              </a:tr>
            </a:tbl>
          </a:graphicData>
        </a:graphic>
      </p:graphicFrame>
      <p:graphicFrame>
        <p:nvGraphicFramePr>
          <p:cNvPr id="3" name="表 2">
            <a:extLst>
              <a:ext uri="{FF2B5EF4-FFF2-40B4-BE49-F238E27FC236}">
                <a16:creationId xmlns:a16="http://schemas.microsoft.com/office/drawing/2014/main" id="{6094726E-6484-F368-2D99-845D56E3794A}"/>
              </a:ext>
            </a:extLst>
          </p:cNvPr>
          <p:cNvGraphicFramePr>
            <a:graphicFrameLocks noGrp="1"/>
          </p:cNvGraphicFramePr>
          <p:nvPr>
            <p:extLst>
              <p:ext uri="{D42A27DB-BD31-4B8C-83A1-F6EECF244321}">
                <p14:modId xmlns:p14="http://schemas.microsoft.com/office/powerpoint/2010/main" val="1405864863"/>
              </p:ext>
            </p:extLst>
          </p:nvPr>
        </p:nvGraphicFramePr>
        <p:xfrm>
          <a:off x="416496" y="3002208"/>
          <a:ext cx="8928992" cy="930848"/>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3911711783"/>
                    </a:ext>
                  </a:extLst>
                </a:gridCol>
                <a:gridCol w="557827">
                  <a:extLst>
                    <a:ext uri="{9D8B030D-6E8A-4147-A177-3AD203B41FA5}">
                      <a16:colId xmlns:a16="http://schemas.microsoft.com/office/drawing/2014/main" val="277109437"/>
                    </a:ext>
                  </a:extLst>
                </a:gridCol>
                <a:gridCol w="8060850">
                  <a:extLst>
                    <a:ext uri="{9D8B030D-6E8A-4147-A177-3AD203B41FA5}">
                      <a16:colId xmlns:a16="http://schemas.microsoft.com/office/drawing/2014/main" val="3086655707"/>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3757953776"/>
                  </a:ext>
                </a:extLst>
              </a:tr>
              <a:tr h="249382">
                <a:tc>
                  <a:txBody>
                    <a:bodyPr/>
                    <a:lstStyle/>
                    <a:p>
                      <a:pPr algn="ctr" fontAlgn="ctr"/>
                      <a:r>
                        <a:rPr lang="en-US" altLang="ja-JP" sz="900" b="0" i="0" u="none" strike="noStrike" dirty="0">
                          <a:solidFill>
                            <a:srgbClr val="000000"/>
                          </a:solidFill>
                          <a:effectLst/>
                          <a:latin typeface="ＭＳ Ｐゴシック"/>
                        </a:rPr>
                        <a:t>86</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solidFill>
                            <a:schemeClr val="tx1"/>
                          </a:solidFill>
                          <a:effectLst/>
                          <a:latin typeface="ＭＳ Ｐゴシック" panose="020B0600070205080204" pitchFamily="50" charset="-128"/>
                          <a:ea typeface="+mn-ea"/>
                        </a:rPr>
                        <a:t>自立生活援助サービス費</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、または</a:t>
                      </a:r>
                      <a:r>
                        <a:rPr lang="en-US" altLang="ja-JP" sz="900" b="0" i="0" u="none" strike="noStrike" dirty="0">
                          <a:solidFill>
                            <a:schemeClr val="tx1"/>
                          </a:solidFill>
                          <a:effectLst/>
                          <a:latin typeface="ＭＳ Ｐゴシック" panose="020B0600070205080204" pitchFamily="50" charset="-128"/>
                          <a:ea typeface="+mn-ea"/>
                        </a:rPr>
                        <a:t>Ⅱ</a:t>
                      </a:r>
                      <a:r>
                        <a:rPr lang="ja-JP" altLang="en-US" sz="900" b="0" i="0" u="none" strike="noStrike" dirty="0">
                          <a:solidFill>
                            <a:schemeClr val="tx1"/>
                          </a:solidFill>
                          <a:effectLst/>
                          <a:latin typeface="ＭＳ Ｐゴシック" panose="020B0600070205080204" pitchFamily="50" charset="-128"/>
                          <a:ea typeface="+mn-ea"/>
                        </a:rPr>
                        <a:t>を算定する場合、実績記録票の「支援方法」が「１」の明細が２件以上であることが必要です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28732194"/>
                  </a:ext>
                </a:extLst>
              </a:tr>
              <a:tr h="249382">
                <a:tc>
                  <a:txBody>
                    <a:bodyPr/>
                    <a:lstStyle/>
                    <a:p>
                      <a:pPr algn="ctr" fontAlgn="ctr"/>
                      <a:r>
                        <a:rPr lang="en-US" altLang="ja-JP" sz="900" b="0" i="0" u="none" strike="noStrike" dirty="0">
                          <a:solidFill>
                            <a:srgbClr val="000000"/>
                          </a:solidFill>
                          <a:effectLst/>
                          <a:latin typeface="ＭＳ Ｐゴシック"/>
                        </a:rPr>
                        <a:t>87</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solidFill>
                            <a:schemeClr val="tx1"/>
                          </a:solidFill>
                          <a:effectLst/>
                          <a:latin typeface="ＭＳ Ｐゴシック" panose="020B0600070205080204" pitchFamily="50" charset="-128"/>
                          <a:ea typeface="+mn-ea"/>
                        </a:rPr>
                        <a:t>自立生活援助サービス費</a:t>
                      </a:r>
                      <a:r>
                        <a:rPr lang="en-US" altLang="ja-JP" sz="900" b="0" i="0" u="none" strike="noStrike" dirty="0">
                          <a:solidFill>
                            <a:schemeClr val="tx1"/>
                          </a:solidFill>
                          <a:effectLst/>
                          <a:latin typeface="ＭＳ Ｐゴシック" panose="020B0600070205080204" pitchFamily="50" charset="-128"/>
                          <a:ea typeface="+mn-ea"/>
                        </a:rPr>
                        <a:t>Ⅲ</a:t>
                      </a:r>
                      <a:r>
                        <a:rPr lang="ja-JP" altLang="en-US" sz="900" b="0" i="0" u="none" strike="noStrike" dirty="0">
                          <a:solidFill>
                            <a:schemeClr val="tx1"/>
                          </a:solidFill>
                          <a:effectLst/>
                          <a:latin typeface="ＭＳ Ｐゴシック" panose="020B0600070205080204" pitchFamily="50" charset="-128"/>
                          <a:ea typeface="+mn-ea"/>
                        </a:rPr>
                        <a:t>の算定には、実績記録票の「支援方法」が設定されている明細が２件以上かつ「１」の明細が１件以上必要です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729295592"/>
                  </a:ext>
                </a:extLst>
              </a:tr>
            </a:tbl>
          </a:graphicData>
        </a:graphic>
      </p:graphicFrame>
      <p:sp>
        <p:nvSpPr>
          <p:cNvPr id="4" name="テキスト ボックス 3">
            <a:extLst>
              <a:ext uri="{FF2B5EF4-FFF2-40B4-BE49-F238E27FC236}">
                <a16:creationId xmlns:a16="http://schemas.microsoft.com/office/drawing/2014/main" id="{4F53A73F-9437-6638-1EF2-100E66047E3F}"/>
              </a:ext>
            </a:extLst>
          </p:cNvPr>
          <p:cNvSpPr txBox="1">
            <a:spLocks noChangeArrowheads="1"/>
          </p:cNvSpPr>
          <p:nvPr/>
        </p:nvSpPr>
        <p:spPr bwMode="auto">
          <a:xfrm>
            <a:off x="344488" y="2708920"/>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lang="ja-JP" altLang="en-US" sz="1400" dirty="0">
                <a:latin typeface="ＭＳ Ｐゴシック" panose="020B0600070205080204" pitchFamily="50" charset="-128"/>
                <a:ea typeface="ＭＳ Ｐゴシック" panose="020B0600070205080204" pitchFamily="50" charset="-128"/>
              </a:rPr>
              <a:t>基本報酬の算定に必要なサービス提供実績記録票の値が設定されていること。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graphicFrame>
        <p:nvGraphicFramePr>
          <p:cNvPr id="5" name="表 4">
            <a:extLst>
              <a:ext uri="{FF2B5EF4-FFF2-40B4-BE49-F238E27FC236}">
                <a16:creationId xmlns:a16="http://schemas.microsoft.com/office/drawing/2014/main" id="{317A866E-E708-2628-49EA-6B714844DB56}"/>
              </a:ext>
            </a:extLst>
          </p:cNvPr>
          <p:cNvGraphicFramePr>
            <a:graphicFrameLocks noGrp="1"/>
          </p:cNvGraphicFramePr>
          <p:nvPr>
            <p:extLst>
              <p:ext uri="{D42A27DB-BD31-4B8C-83A1-F6EECF244321}">
                <p14:modId xmlns:p14="http://schemas.microsoft.com/office/powerpoint/2010/main" val="1273704624"/>
              </p:ext>
            </p:extLst>
          </p:nvPr>
        </p:nvGraphicFramePr>
        <p:xfrm>
          <a:off x="416496" y="4442368"/>
          <a:ext cx="8928992" cy="681466"/>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3911711783"/>
                    </a:ext>
                  </a:extLst>
                </a:gridCol>
                <a:gridCol w="557827">
                  <a:extLst>
                    <a:ext uri="{9D8B030D-6E8A-4147-A177-3AD203B41FA5}">
                      <a16:colId xmlns:a16="http://schemas.microsoft.com/office/drawing/2014/main" val="277109437"/>
                    </a:ext>
                  </a:extLst>
                </a:gridCol>
                <a:gridCol w="8060850">
                  <a:extLst>
                    <a:ext uri="{9D8B030D-6E8A-4147-A177-3AD203B41FA5}">
                      <a16:colId xmlns:a16="http://schemas.microsoft.com/office/drawing/2014/main" val="3086655707"/>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3757953776"/>
                  </a:ext>
                </a:extLst>
              </a:tr>
              <a:tr h="249382">
                <a:tc>
                  <a:txBody>
                    <a:bodyPr/>
                    <a:lstStyle/>
                    <a:p>
                      <a:pPr algn="ctr" fontAlgn="ctr"/>
                      <a:r>
                        <a:rPr lang="en-US" altLang="ja-JP" sz="900" b="0" i="0" u="none" strike="noStrike" dirty="0">
                          <a:solidFill>
                            <a:srgbClr val="000000"/>
                          </a:solidFill>
                          <a:effectLst/>
                          <a:latin typeface="ＭＳ Ｐゴシック"/>
                        </a:rPr>
                        <a:t>88</a:t>
                      </a:r>
                    </a:p>
                  </a:txBody>
                  <a:tcPr marL="9525" marR="9525" marT="9525" marB="0" anchor="ctr"/>
                </a:tc>
                <a:tc>
                  <a:txBody>
                    <a:bodyPr/>
                    <a:lstStyle/>
                    <a:p>
                      <a:pPr algn="ctr" fontAlgn="ctr"/>
                      <a:r>
                        <a:rPr lang="ja-JP" altLang="en-US" sz="900" b="0" i="0" u="none" strike="noStrike" dirty="0">
                          <a:solidFill>
                            <a:srgbClr val="000000"/>
                          </a:solidFill>
                          <a:effectLst/>
                          <a:latin typeface="ＭＳ Ｐゴシック" panose="020B0600070205080204" pitchFamily="50" charset="-128"/>
                          <a:ea typeface="+mn-ea"/>
                        </a:rPr>
                        <a:t>ＰＲ</a:t>
                      </a:r>
                      <a:r>
                        <a:rPr lang="en-US" altLang="ja-JP" sz="900" b="0" i="0" u="none" strike="noStrike" dirty="0">
                          <a:solidFill>
                            <a:srgbClr val="000000"/>
                          </a:solidFill>
                          <a:effectLst/>
                          <a:latin typeface="ＭＳ Ｐゴシック" panose="020B0600070205080204" pitchFamily="50" charset="-128"/>
                          <a:ea typeface="+mn-ea"/>
                        </a:rPr>
                        <a:t>86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mn-ea"/>
                        </a:rPr>
                        <a:t>支給量：</a:t>
                      </a:r>
                      <a:r>
                        <a:rPr lang="ja-JP" altLang="en-US" sz="900" b="0" i="0" u="none" strike="noStrike" dirty="0">
                          <a:solidFill>
                            <a:schemeClr val="tx1"/>
                          </a:solidFill>
                          <a:effectLst/>
                          <a:latin typeface="ＭＳ Ｐゴシック" panose="020B0600070205080204" pitchFamily="50" charset="-128"/>
                          <a:ea typeface="+mn-ea"/>
                        </a:rPr>
                        <a:t>保育教育等移行支援加算（入所中）が算定されていますが、サービス提供年月と実績記録票の移行日（年月日）の年月が一致していません</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28732194"/>
                  </a:ext>
                </a:extLst>
              </a:tr>
            </a:tbl>
          </a:graphicData>
        </a:graphic>
      </p:graphicFrame>
      <p:sp>
        <p:nvSpPr>
          <p:cNvPr id="7" name="テキスト ボックス 6">
            <a:extLst>
              <a:ext uri="{FF2B5EF4-FFF2-40B4-BE49-F238E27FC236}">
                <a16:creationId xmlns:a16="http://schemas.microsoft.com/office/drawing/2014/main" id="{BEB5B4BB-4BB6-78FF-42DB-96F731FA89EE}"/>
              </a:ext>
            </a:extLst>
          </p:cNvPr>
          <p:cNvSpPr txBox="1">
            <a:spLocks noChangeArrowheads="1"/>
          </p:cNvSpPr>
          <p:nvPr/>
        </p:nvSpPr>
        <p:spPr bwMode="auto">
          <a:xfrm>
            <a:off x="344488" y="4158835"/>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加算</a:t>
            </a:r>
            <a:r>
              <a:rPr lang="ja-JP" altLang="en-US" sz="1400" dirty="0">
                <a:latin typeface="ＭＳ Ｐゴシック" panose="020B0600070205080204" pitchFamily="50" charset="-128"/>
                <a:ea typeface="ＭＳ Ｐゴシック" panose="020B0600070205080204" pitchFamily="50" charset="-128"/>
              </a:rPr>
              <a:t>の算定に係る日付項目の設定値が正しいこと。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spTree>
    <p:extLst>
      <p:ext uri="{BB962C8B-B14F-4D97-AF65-F5344CB8AC3E}">
        <p14:creationId xmlns:p14="http://schemas.microsoft.com/office/powerpoint/2010/main" val="404914435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a:spLocks noGrp="1" noChangeArrowheads="1"/>
          </p:cNvSpPr>
          <p:nvPr>
            <p:ph type="ctrTitle"/>
          </p:nvPr>
        </p:nvSpPr>
        <p:spPr>
          <a:xfrm>
            <a:off x="163513" y="2565400"/>
            <a:ext cx="9594850" cy="1470025"/>
          </a:xfrm>
          <a:solidFill>
            <a:srgbClr val="CCFFCC"/>
          </a:solidFill>
          <a:ln w="57150" cmpd="thickThin">
            <a:solidFill>
              <a:schemeClr val="tx1"/>
            </a:solidFill>
            <a:miter lim="800000"/>
            <a:headEnd/>
            <a:tailEnd/>
          </a:ln>
        </p:spPr>
        <p:txBody>
          <a:bodyPr/>
          <a:lstStyle/>
          <a:p>
            <a:pPr>
              <a:spcBef>
                <a:spcPct val="50000"/>
              </a:spcBef>
              <a:defRPr/>
            </a:pPr>
            <a:r>
              <a:rPr lang="ja-JP" altLang="en-US" sz="2400" dirty="0">
                <a:latin typeface="+mj-ea"/>
              </a:rPr>
              <a:t>　３．</a:t>
            </a:r>
            <a:r>
              <a:rPr lang="ja-JP" altLang="en-US" sz="2400" dirty="0">
                <a:solidFill>
                  <a:prstClr val="black"/>
                </a:solidFill>
                <a:latin typeface="+mn-ea"/>
              </a:rPr>
              <a:t>令和７年１１月審査対応</a:t>
            </a:r>
            <a:r>
              <a:rPr lang="ja-JP" altLang="en-US" sz="2400" dirty="0">
                <a:solidFill>
                  <a:prstClr val="black"/>
                </a:solidFill>
              </a:rPr>
              <a:t>の</a:t>
            </a:r>
            <a:r>
              <a:rPr lang="ja-JP" altLang="en-US" sz="2400" dirty="0">
                <a:solidFill>
                  <a:schemeClr val="tx1"/>
                </a:solidFill>
              </a:rPr>
              <a:t>エラー</a:t>
            </a:r>
            <a:r>
              <a:rPr lang="ja-JP" altLang="en-US" sz="2400" dirty="0">
                <a:solidFill>
                  <a:prstClr val="black"/>
                </a:solidFill>
              </a:rPr>
              <a:t>移行対象外エラーコード一覧</a:t>
            </a:r>
            <a:endParaRPr lang="ja-JP" altLang="en-US" sz="2400" dirty="0">
              <a:latin typeface="+mj-ea"/>
            </a:endParaRPr>
          </a:p>
        </p:txBody>
      </p:sp>
    </p:spTree>
    <p:extLst>
      <p:ext uri="{BB962C8B-B14F-4D97-AF65-F5344CB8AC3E}">
        <p14:creationId xmlns:p14="http://schemas.microsoft.com/office/powerpoint/2010/main" val="125416410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39" name="角丸四角形 38"/>
          <p:cNvSpPr/>
          <p:nvPr/>
        </p:nvSpPr>
        <p:spPr>
          <a:xfrm>
            <a:off x="248791" y="594224"/>
            <a:ext cx="6840760" cy="338137"/>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（１）令和７年１１月審査対応のエラー移行対象外について</a:t>
            </a: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ja-JP" altLang="en-US" sz="1600" b="1" dirty="0">
                <a:solidFill>
                  <a:prstClr val="black"/>
                </a:solidFill>
                <a:latin typeface="ＭＳ Ｐゴシック" panose="020B0600070205080204" pitchFamily="50" charset="-128"/>
              </a:rPr>
              <a:t>３</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令和</a:t>
            </a:r>
            <a:r>
              <a:rPr lang="ja-JP" altLang="en-US" sz="1600" b="1" dirty="0">
                <a:solidFill>
                  <a:prstClr val="black"/>
                </a:solidFill>
                <a:latin typeface="ＭＳ Ｐゴシック" panose="020B0600070205080204" pitchFamily="50" charset="-128"/>
              </a:rPr>
              <a:t>７</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年１</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１</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月審査対応</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のエラー移行対象外エラーコード一覧</a:t>
            </a:r>
          </a:p>
        </p:txBody>
      </p:sp>
      <p:graphicFrame>
        <p:nvGraphicFramePr>
          <p:cNvPr id="10" name="表 9"/>
          <p:cNvGraphicFramePr>
            <a:graphicFrameLocks noGrp="1"/>
          </p:cNvGraphicFramePr>
          <p:nvPr>
            <p:extLst>
              <p:ext uri="{D42A27DB-BD31-4B8C-83A1-F6EECF244321}">
                <p14:modId xmlns:p14="http://schemas.microsoft.com/office/powerpoint/2010/main" val="4262578565"/>
              </p:ext>
            </p:extLst>
          </p:nvPr>
        </p:nvGraphicFramePr>
        <p:xfrm>
          <a:off x="416496" y="2564904"/>
          <a:ext cx="8928992" cy="681466"/>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20000"/>
                    </a:ext>
                  </a:extLst>
                </a:gridCol>
                <a:gridCol w="557827">
                  <a:extLst>
                    <a:ext uri="{9D8B030D-6E8A-4147-A177-3AD203B41FA5}">
                      <a16:colId xmlns:a16="http://schemas.microsoft.com/office/drawing/2014/main" val="20001"/>
                    </a:ext>
                  </a:extLst>
                </a:gridCol>
                <a:gridCol w="8060850">
                  <a:extLst>
                    <a:ext uri="{9D8B030D-6E8A-4147-A177-3AD203B41FA5}">
                      <a16:colId xmlns:a16="http://schemas.microsoft.com/office/drawing/2014/main" val="20002"/>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10000"/>
                  </a:ext>
                </a:extLst>
              </a:tr>
              <a:tr h="249382">
                <a:tc>
                  <a:txBody>
                    <a:bodyPr/>
                    <a:lstStyle/>
                    <a:p>
                      <a:pPr algn="ctr" fontAlgn="ctr"/>
                      <a:r>
                        <a:rPr lang="en-US" altLang="ja-JP" sz="900" b="0" i="0" u="none" strike="noStrike" dirty="0">
                          <a:solidFill>
                            <a:srgbClr val="000000"/>
                          </a:solidFill>
                          <a:effectLst/>
                          <a:latin typeface="ＭＳ Ｐゴシック"/>
                        </a:rPr>
                        <a:t>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16</a:t>
                      </a:r>
                      <a:endParaRPr 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：通院支援加算の「回数」の合計が基本報酬の「回数」の合計を超えています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solidFill>
                      <a:srgbClr val="D0D8E8"/>
                    </a:solidFill>
                  </a:tcPr>
                </a:tc>
                <a:extLst>
                  <a:ext uri="{0D108BD9-81ED-4DB2-BD59-A6C34878D82A}">
                    <a16:rowId xmlns:a16="http://schemas.microsoft.com/office/drawing/2014/main" val="10001"/>
                  </a:ext>
                </a:extLst>
              </a:tr>
            </a:tbl>
          </a:graphicData>
        </a:graphic>
      </p:graphicFrame>
      <p:sp>
        <p:nvSpPr>
          <p:cNvPr id="4" name="テキスト ボックス 3">
            <a:extLst>
              <a:ext uri="{FF2B5EF4-FFF2-40B4-BE49-F238E27FC236}">
                <a16:creationId xmlns:a16="http://schemas.microsoft.com/office/drawing/2014/main" id="{B8E7BF68-5F84-5549-C159-FF2D070C472A}"/>
              </a:ext>
            </a:extLst>
          </p:cNvPr>
          <p:cNvSpPr txBox="1">
            <a:spLocks noChangeArrowheads="1"/>
          </p:cNvSpPr>
          <p:nvPr/>
        </p:nvSpPr>
        <p:spPr bwMode="auto">
          <a:xfrm>
            <a:off x="347586" y="980728"/>
            <a:ext cx="9429950" cy="143885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令和７年４月２１日付事務連絡「審査機能強化等対応に係る障害者自立支援給付審査支払等システムの</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　 </a:t>
            </a:r>
            <a:r>
              <a:rPr lang="ja-JP" altLang="en-US" sz="1400" dirty="0">
                <a:solidFill>
                  <a:prstClr val="black"/>
                </a:solidFill>
                <a:latin typeface="ＭＳ Ｐゴシック" panose="020B0600070205080204" pitchFamily="50" charset="-128"/>
                <a:ea typeface="ＭＳ Ｐゴシック" panose="020B0600070205080204" pitchFamily="50" charset="-128"/>
              </a:rPr>
              <a:t>新規エラー</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コード</a:t>
            </a:r>
            <a:r>
              <a:rPr lang="ja-JP" altLang="en-US" sz="1400" dirty="0">
                <a:solidFill>
                  <a:prstClr val="black"/>
                </a:solidFill>
                <a:latin typeface="ＭＳ Ｐゴシック" panose="020B0600070205080204" pitchFamily="50" charset="-128"/>
                <a:ea typeface="ＭＳ Ｐゴシック" panose="020B0600070205080204" pitchFamily="50" charset="-128"/>
              </a:rPr>
              <a:t>および「警告」から「エラー（返戻）」への移行について」の別添資料２「 「警告」から「エラー（返戻）」 へ</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ts val="1500"/>
              </a:lnSpc>
              <a:spcBef>
                <a:spcPts val="0"/>
              </a:spcBef>
              <a:spcAft>
                <a:spcPct val="0"/>
              </a:spcAft>
              <a:buClrTx/>
              <a:buSzTx/>
              <a:buFontTx/>
              <a:buNone/>
              <a:tabLs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移行するエラーコード一覧（令和７年１１月審査対応）」にてお示ししていた移行対象エラーコード（案）のうち、</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ts val="1500"/>
              </a:lnSpc>
              <a:spcBef>
                <a:spcPts val="0"/>
              </a:spcBef>
              <a:spcAft>
                <a:spcPct val="0"/>
              </a:spcAft>
              <a:buClrTx/>
              <a:buSzTx/>
              <a:buFontTx/>
              <a:buNone/>
              <a:tabLst/>
              <a:defRPr/>
            </a:pPr>
            <a:r>
              <a:rPr lang="ja-JP" altLang="en-US" sz="1400" dirty="0">
                <a:solidFill>
                  <a:prstClr val="black"/>
                </a:solidFill>
                <a:latin typeface="ＭＳ Ｐゴシック" panose="020B0600070205080204" pitchFamily="50" charset="-128"/>
                <a:ea typeface="ＭＳ Ｐゴシック" panose="020B0600070205080204" pitchFamily="50" charset="-128"/>
              </a:rPr>
              <a:t>　 以下のエラーコードについては、令和７年１１月審査対応のエラー移行対象外とする。</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ts val="1500"/>
              </a:lnSpc>
              <a:spcBef>
                <a:spcPts val="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a:lnSpc>
                <a:spcPts val="1500"/>
              </a:lnSpc>
              <a:spcBef>
                <a:spcPts val="0"/>
              </a:spcBef>
              <a:buNone/>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○なお、</a:t>
            </a:r>
            <a:r>
              <a:rPr lang="ja-JP" altLang="en-US" sz="1400" dirty="0">
                <a:solidFill>
                  <a:prstClr val="black"/>
                </a:solidFill>
                <a:latin typeface="ＭＳ Ｐゴシック" panose="020B0600070205080204" pitchFamily="50" charset="-128"/>
                <a:ea typeface="ＭＳ Ｐゴシック" panose="020B0600070205080204" pitchFamily="50" charset="-128"/>
              </a:rPr>
              <a:t>令和７年１１月審査分（令和７年１０月サービス提供分）以降、判定レベルを「警告」から「警告（重度）」に見直す。</a:t>
            </a:r>
            <a:endParaRPr lang="en-US" altLang="ja-JP" sz="1400" dirty="0">
              <a:solidFill>
                <a:prstClr val="black"/>
              </a:solidFill>
              <a:latin typeface="ＭＳ Ｐゴシック" panose="020B0600070205080204" pitchFamily="50" charset="-128"/>
              <a:ea typeface="ＭＳ Ｐゴシック" panose="020B0600070205080204" pitchFamily="50" charset="-128"/>
            </a:endParaRPr>
          </a:p>
          <a:p>
            <a:pPr marL="0" marR="0" lvl="0" indent="0" algn="l" defTabSz="914400" rtl="0" eaLnBrk="0" fontAlgn="base" latinLnBrk="0" hangingPunct="0">
              <a:lnSpc>
                <a:spcPts val="1500"/>
              </a:lnSpc>
              <a:spcBef>
                <a:spcPts val="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Tree>
    <p:extLst>
      <p:ext uri="{BB962C8B-B14F-4D97-AF65-F5344CB8AC3E}">
        <p14:creationId xmlns:p14="http://schemas.microsoft.com/office/powerpoint/2010/main" val="2475214867"/>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a:spLocks noGrp="1" noChangeArrowheads="1"/>
          </p:cNvSpPr>
          <p:nvPr>
            <p:ph type="ctrTitle"/>
          </p:nvPr>
        </p:nvSpPr>
        <p:spPr>
          <a:xfrm>
            <a:off x="163513" y="2565400"/>
            <a:ext cx="9594850" cy="1470025"/>
          </a:xfrm>
          <a:solidFill>
            <a:srgbClr val="CCFFCC"/>
          </a:solidFill>
          <a:ln w="57150" cmpd="thickThin">
            <a:solidFill>
              <a:schemeClr val="tx1"/>
            </a:solidFill>
            <a:miter lim="800000"/>
            <a:headEnd/>
            <a:tailEnd/>
          </a:ln>
        </p:spPr>
        <p:txBody>
          <a:bodyPr/>
          <a:lstStyle/>
          <a:p>
            <a:pPr>
              <a:spcBef>
                <a:spcPct val="50000"/>
              </a:spcBef>
              <a:defRPr/>
            </a:pPr>
            <a:r>
              <a:rPr lang="ja-JP" altLang="en-US" sz="2400" dirty="0">
                <a:latin typeface="+mj-ea"/>
              </a:rPr>
              <a:t>　４．</a:t>
            </a:r>
            <a:r>
              <a:rPr lang="ja-JP" altLang="en-US" sz="2400" dirty="0">
                <a:solidFill>
                  <a:prstClr val="black"/>
                </a:solidFill>
                <a:latin typeface="+mn-ea"/>
              </a:rPr>
              <a:t>判定レベルを見直す</a:t>
            </a:r>
            <a:r>
              <a:rPr lang="ja-JP" altLang="en-US" sz="2400" dirty="0">
                <a:solidFill>
                  <a:prstClr val="black"/>
                </a:solidFill>
              </a:rPr>
              <a:t>エラーコード対象一覧</a:t>
            </a:r>
            <a:r>
              <a:rPr lang="ja-JP" altLang="en-US" sz="2400" dirty="0">
                <a:latin typeface="+mj-ea"/>
              </a:rPr>
              <a:t>（令和７年１１月審査対応）</a:t>
            </a:r>
          </a:p>
        </p:txBody>
      </p:sp>
    </p:spTree>
    <p:extLst>
      <p:ext uri="{BB962C8B-B14F-4D97-AF65-F5344CB8AC3E}">
        <p14:creationId xmlns:p14="http://schemas.microsoft.com/office/powerpoint/2010/main" val="1368650615"/>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black"/>
              </a:solidFill>
              <a:effectLst/>
              <a:uLnTx/>
              <a:uFillTx/>
              <a:latin typeface="Arial" charset="0"/>
              <a:ea typeface="ＭＳ Ｐゴシック" charset="-128"/>
              <a:cs typeface="+mn-cs"/>
            </a:endParaRPr>
          </a:p>
        </p:txBody>
      </p:sp>
      <p:sp>
        <p:nvSpPr>
          <p:cNvPr id="39" name="角丸四角形 38"/>
          <p:cNvSpPr/>
          <p:nvPr/>
        </p:nvSpPr>
        <p:spPr>
          <a:xfrm>
            <a:off x="248791" y="594224"/>
            <a:ext cx="6840760" cy="338137"/>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 （</a:t>
            </a:r>
            <a:r>
              <a:rPr lang="ja-JP" altLang="en-US" sz="1600" dirty="0">
                <a:solidFill>
                  <a:prstClr val="black"/>
                </a:solidFill>
                <a:latin typeface="Calibri"/>
                <a:ea typeface="ＭＳ Ｐゴシック" panose="020B0600070205080204" pitchFamily="50" charset="-128"/>
              </a:rPr>
              <a:t>１</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）請求明細書に対するチェック</a:t>
            </a: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None/>
              <a:defRPr/>
            </a:pP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４．</a:t>
            </a:r>
            <a:r>
              <a:rPr lang="ja-JP" altLang="en-US" sz="1600" b="1" dirty="0">
                <a:solidFill>
                  <a:prstClr val="black"/>
                </a:solidFill>
                <a:latin typeface="新細明體"/>
              </a:rPr>
              <a:t>判定レベルを見直す</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エラーコード対象一覧</a:t>
            </a:r>
            <a:r>
              <a:rPr lang="ja-JP" altLang="en-US" sz="1600" b="1" dirty="0">
                <a:latin typeface="+mn-ea"/>
              </a:rPr>
              <a:t>（</a:t>
            </a:r>
            <a:r>
              <a:rPr lang="zh-TW" altLang="en-US" sz="1600" b="1" dirty="0">
                <a:latin typeface="+mn-ea"/>
              </a:rPr>
              <a:t>令和</a:t>
            </a:r>
            <a:r>
              <a:rPr lang="ja-JP" altLang="en-US" sz="1600" b="1" dirty="0">
                <a:latin typeface="+mn-ea"/>
              </a:rPr>
              <a:t>７</a:t>
            </a:r>
            <a:r>
              <a:rPr lang="zh-TW" altLang="en-US" sz="1600" b="1" dirty="0">
                <a:latin typeface="+mn-ea"/>
              </a:rPr>
              <a:t>年１</a:t>
            </a:r>
            <a:r>
              <a:rPr lang="ja-JP" altLang="en-US" sz="1600" b="1" dirty="0">
                <a:latin typeface="+mn-ea"/>
              </a:rPr>
              <a:t>１</a:t>
            </a:r>
            <a:r>
              <a:rPr lang="zh-TW" altLang="en-US" sz="1600" b="1" dirty="0">
                <a:latin typeface="+mn-ea"/>
              </a:rPr>
              <a:t>月審査対応</a:t>
            </a:r>
            <a:r>
              <a:rPr lang="ja-JP" altLang="en-US" sz="1600" b="1" dirty="0">
                <a:latin typeface="+mn-ea"/>
              </a:rPr>
              <a:t>）</a:t>
            </a:r>
          </a:p>
        </p:txBody>
      </p:sp>
      <p:sp>
        <p:nvSpPr>
          <p:cNvPr id="8" name="テキスト ボックス 7"/>
          <p:cNvSpPr txBox="1">
            <a:spLocks noChangeArrowheads="1"/>
          </p:cNvSpPr>
          <p:nvPr/>
        </p:nvSpPr>
        <p:spPr bwMode="auto">
          <a:xfrm>
            <a:off x="344488" y="990483"/>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Arial" charset="0"/>
                <a:ea typeface="ＭＳ Ｐゴシック" charset="-128"/>
                <a:cs typeface="+mn-cs"/>
              </a:rPr>
              <a:t>○</a:t>
            </a:r>
            <a:r>
              <a:rPr lang="ja-JP" altLang="en-US" sz="1400" dirty="0">
                <a:solidFill>
                  <a:prstClr val="black"/>
                </a:solidFill>
                <a:latin typeface="ＭＳ Ｐゴシック" panose="020B0600070205080204" pitchFamily="50" charset="-128"/>
                <a:ea typeface="ＭＳ Ｐゴシック" panose="020B0600070205080204" pitchFamily="50" charset="-128"/>
              </a:rPr>
              <a:t>事業所台帳の設定値から算出した加算の単位数を超えていないこと。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a:ea typeface="ＭＳ Ｐゴシック"/>
              <a:cs typeface="+mn-cs"/>
            </a:endParaRPr>
          </a:p>
        </p:txBody>
      </p:sp>
      <p:graphicFrame>
        <p:nvGraphicFramePr>
          <p:cNvPr id="12" name="表 11"/>
          <p:cNvGraphicFramePr>
            <a:graphicFrameLocks noGrp="1"/>
          </p:cNvGraphicFramePr>
          <p:nvPr>
            <p:extLst>
              <p:ext uri="{D42A27DB-BD31-4B8C-83A1-F6EECF244321}">
                <p14:modId xmlns:p14="http://schemas.microsoft.com/office/powerpoint/2010/main" val="498648236"/>
              </p:ext>
            </p:extLst>
          </p:nvPr>
        </p:nvGraphicFramePr>
        <p:xfrm>
          <a:off x="416497" y="1287843"/>
          <a:ext cx="8928991" cy="794014"/>
        </p:xfrm>
        <a:graphic>
          <a:graphicData uri="http://schemas.openxmlformats.org/drawingml/2006/table">
            <a:tbl>
              <a:tblPr firstRow="1" bandRow="1">
                <a:tableStyleId>{5C22544A-7EE6-4342-B048-85BDC9FD1C3A}</a:tableStyleId>
              </a:tblPr>
              <a:tblGrid>
                <a:gridCol w="276847">
                  <a:extLst>
                    <a:ext uri="{9D8B030D-6E8A-4147-A177-3AD203B41FA5}">
                      <a16:colId xmlns:a16="http://schemas.microsoft.com/office/drawing/2014/main" val="20000"/>
                    </a:ext>
                  </a:extLst>
                </a:gridCol>
                <a:gridCol w="456404">
                  <a:extLst>
                    <a:ext uri="{9D8B030D-6E8A-4147-A177-3AD203B41FA5}">
                      <a16:colId xmlns:a16="http://schemas.microsoft.com/office/drawing/2014/main" val="20001"/>
                    </a:ext>
                  </a:extLst>
                </a:gridCol>
                <a:gridCol w="6552804">
                  <a:extLst>
                    <a:ext uri="{9D8B030D-6E8A-4147-A177-3AD203B41FA5}">
                      <a16:colId xmlns:a16="http://schemas.microsoft.com/office/drawing/2014/main" val="20002"/>
                    </a:ext>
                  </a:extLst>
                </a:gridCol>
                <a:gridCol w="821468">
                  <a:extLst>
                    <a:ext uri="{9D8B030D-6E8A-4147-A177-3AD203B41FA5}">
                      <a16:colId xmlns:a16="http://schemas.microsoft.com/office/drawing/2014/main" val="20003"/>
                    </a:ext>
                  </a:extLst>
                </a:gridCol>
                <a:gridCol w="821468">
                  <a:extLst>
                    <a:ext uri="{9D8B030D-6E8A-4147-A177-3AD203B41FA5}">
                      <a16:colId xmlns:a16="http://schemas.microsoft.com/office/drawing/2014/main" val="20004"/>
                    </a:ext>
                  </a:extLst>
                </a:gridCol>
              </a:tblGrid>
              <a:tr h="206483">
                <a:tc rowSpan="2">
                  <a:txBody>
                    <a:bodyPr/>
                    <a:lstStyle/>
                    <a:p>
                      <a:pPr marL="0" algn="ctr" defTabSz="742950" rtl="0" eaLnBrk="1" latinLnBrk="0" hangingPunct="1"/>
                      <a:r>
                        <a:rPr kumimoji="1" lang="en-US" altLang="ja-JP" sz="1000" b="1" kern="1200" baseline="0" dirty="0">
                          <a:solidFill>
                            <a:schemeClr val="bg1"/>
                          </a:solidFill>
                          <a:latin typeface="ＭＳ Ｐゴシック" panose="020B0600070205080204" pitchFamily="50" charset="-128"/>
                          <a:ea typeface="ＭＳ Ｐゴシック" panose="020B0600070205080204" pitchFamily="50" charset="-128"/>
                        </a:rPr>
                        <a:t>No</a:t>
                      </a:r>
                      <a:endParaRPr kumimoji="1" lang="ja-JP" altLang="en-US" sz="1000" b="1" kern="1200" baseline="0" dirty="0">
                        <a:solidFill>
                          <a:schemeClr val="bg1"/>
                        </a:solidFill>
                        <a:latin typeface="ＭＳ Ｐゴシック" panose="020B0600070205080204" pitchFamily="50" charset="-128"/>
                        <a:ea typeface="ＭＳ Ｐゴシック" panose="020B0600070205080204" pitchFamily="50" charset="-128"/>
                        <a:cs typeface="+mn-cs"/>
                      </a:endParaRPr>
                    </a:p>
                  </a:txBody>
                  <a:tcPr marL="3751" marR="3751" marT="3751" marB="0" anchor="ctr"/>
                </a:tc>
                <a:tc rowSpan="2">
                  <a:txBody>
                    <a:bodyPr/>
                    <a:lstStyle/>
                    <a:p>
                      <a:pPr algn="ctr" fontAlgn="ctr"/>
                      <a:r>
                        <a:rPr lang="ja-JP" altLang="en-US" sz="1000" b="1" u="none" strike="noStrike" baseline="0" dirty="0">
                          <a:solidFill>
                            <a:schemeClr val="bg1"/>
                          </a:solidFill>
                          <a:effectLst/>
                          <a:latin typeface="ＭＳ Ｐゴシック" panose="020B0600070205080204" pitchFamily="50" charset="-128"/>
                          <a:ea typeface="ＭＳ Ｐゴシック" panose="020B0600070205080204" pitchFamily="50" charset="-128"/>
                        </a:rPr>
                        <a:t>エラー</a:t>
                      </a:r>
                      <a:br>
                        <a:rPr lang="ja-JP" altLang="en-US" sz="1000" b="1" u="none" strike="noStrike" baseline="0" dirty="0">
                          <a:solidFill>
                            <a:schemeClr val="bg1"/>
                          </a:solidFill>
                          <a:effectLst/>
                          <a:latin typeface="ＭＳ Ｐゴシック" panose="020B0600070205080204" pitchFamily="50" charset="-128"/>
                          <a:ea typeface="ＭＳ Ｐゴシック" panose="020B0600070205080204" pitchFamily="50" charset="-128"/>
                        </a:rPr>
                      </a:br>
                      <a:r>
                        <a:rPr lang="ja-JP" altLang="en-US" sz="1000" b="1" u="none" strike="noStrike" baseline="0" dirty="0">
                          <a:solidFill>
                            <a:schemeClr val="bg1"/>
                          </a:solidFill>
                          <a:effectLst/>
                          <a:latin typeface="ＭＳ Ｐゴシック" panose="020B0600070205080204" pitchFamily="50" charset="-128"/>
                          <a:ea typeface="ＭＳ Ｐゴシック" panose="020B0600070205080204" pitchFamily="50" charset="-128"/>
                        </a:rPr>
                        <a:t>コード</a:t>
                      </a:r>
                      <a:endParaRPr lang="ja-JP" altLang="en-US" sz="1000" b="1" i="0" u="none" strike="noStrike" baseline="0" dirty="0">
                        <a:solidFill>
                          <a:schemeClr val="bg1"/>
                        </a:solidFill>
                        <a:effectLst/>
                        <a:latin typeface="ＭＳ Ｐゴシック" panose="020B0600070205080204" pitchFamily="50" charset="-128"/>
                        <a:ea typeface="ＭＳ Ｐゴシック" panose="020B0600070205080204" pitchFamily="50" charset="-128"/>
                      </a:endParaRPr>
                    </a:p>
                  </a:txBody>
                  <a:tcPr marL="3751" marR="3751" marT="3751" marB="0" anchor="ctr"/>
                </a:tc>
                <a:tc rowSpan="2">
                  <a:txBody>
                    <a:bodyPr/>
                    <a:lstStyle/>
                    <a:p>
                      <a:pPr algn="ctr" fontAlgn="ctr"/>
                      <a:r>
                        <a:rPr lang="ja-JP" altLang="en-US" sz="1000" b="1" u="none" strike="noStrike" dirty="0">
                          <a:solidFill>
                            <a:schemeClr val="bg1"/>
                          </a:solidFill>
                          <a:effectLst/>
                          <a:latin typeface="ＭＳ Ｐゴシック" panose="020B0600070205080204" pitchFamily="50" charset="-128"/>
                          <a:ea typeface="ＭＳ Ｐゴシック" panose="020B0600070205080204" pitchFamily="50" charset="-128"/>
                        </a:rPr>
                        <a:t>エラーメッセージ（</a:t>
                      </a:r>
                      <a:r>
                        <a:rPr lang="en-US" altLang="ja-JP" sz="1000" b="1" u="none" strike="noStrike" dirty="0">
                          <a:solidFill>
                            <a:schemeClr val="bg1"/>
                          </a:solidFill>
                          <a:effectLst/>
                          <a:latin typeface="ＭＳ Ｐゴシック" panose="020B0600070205080204" pitchFamily="50" charset="-128"/>
                          <a:ea typeface="ＭＳ Ｐゴシック" panose="020B0600070205080204" pitchFamily="50" charset="-128"/>
                        </a:rPr>
                        <a:t>※</a:t>
                      </a:r>
                      <a:r>
                        <a:rPr lang="ja-JP" altLang="en-US" sz="1000" b="1" u="none" strike="noStrike" dirty="0">
                          <a:solidFill>
                            <a:schemeClr val="bg1"/>
                          </a:solidFill>
                          <a:effectLst/>
                          <a:latin typeface="ＭＳ Ｐゴシック" panose="020B0600070205080204" pitchFamily="50" charset="-128"/>
                          <a:ea typeface="ＭＳ Ｐゴシック" panose="020B0600070205080204" pitchFamily="50" charset="-128"/>
                        </a:rPr>
                        <a:t>１）</a:t>
                      </a:r>
                      <a:endParaRPr lang="ja-JP" altLang="en-US" sz="1000" b="1" i="0" u="none" strike="noStrike" dirty="0">
                        <a:solidFill>
                          <a:schemeClr val="bg1"/>
                        </a:solidFill>
                        <a:effectLst/>
                        <a:latin typeface="ＭＳ Ｐゴシック" panose="020B0600070205080204" pitchFamily="50" charset="-128"/>
                        <a:ea typeface="ＭＳ Ｐゴシック" panose="020B0600070205080204" pitchFamily="50" charset="-128"/>
                      </a:endParaRPr>
                    </a:p>
                  </a:txBody>
                  <a:tcPr marL="3751" marR="3751" marT="3751" marB="0" anchor="ctr">
                    <a:solidFill>
                      <a:srgbClr val="4F81BD"/>
                    </a:solidFill>
                  </a:tcPr>
                </a:tc>
                <a:tc gridSpan="2">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判定レベル（</a:t>
                      </a:r>
                      <a:r>
                        <a:rPr kumimoji="1" lang="en-US" altLang="ja-JP" sz="1000" b="1" dirty="0">
                          <a:solidFill>
                            <a:schemeClr val="bg1"/>
                          </a:solidFill>
                          <a:latin typeface="ＭＳ Ｐゴシック" panose="020B0600070205080204" pitchFamily="50" charset="-128"/>
                          <a:ea typeface="ＭＳ Ｐゴシック" panose="020B0600070205080204" pitchFamily="50" charset="-128"/>
                        </a:rPr>
                        <a:t>※</a:t>
                      </a: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２）</a:t>
                      </a:r>
                    </a:p>
                  </a:txBody>
                  <a:tcPr marL="3751" marR="3751" marT="3751" marB="0" anchor="ctr">
                    <a:lnB w="12700" cap="flat" cmpd="sng" algn="ctr">
                      <a:solidFill>
                        <a:schemeClr val="bg1"/>
                      </a:solidFill>
                      <a:prstDash val="solid"/>
                      <a:round/>
                      <a:headEnd type="none" w="med" len="med"/>
                      <a:tailEnd type="none" w="med" len="med"/>
                    </a:lnB>
                  </a:tcPr>
                </a:tc>
                <a:tc hMerge="1">
                  <a:txBody>
                    <a:bodyPr/>
                    <a:lstStyle/>
                    <a:p>
                      <a:endParaRPr kumimoji="1" lang="ja-JP" altLang="en-US" dirty="0"/>
                    </a:p>
                  </a:txBody>
                  <a:tcPr marL="3751" marR="3751" marT="3751"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accent1"/>
                    </a:solidFill>
                  </a:tcPr>
                </a:tc>
                <a:extLst>
                  <a:ext uri="{0D108BD9-81ED-4DB2-BD59-A6C34878D82A}">
                    <a16:rowId xmlns:a16="http://schemas.microsoft.com/office/drawing/2014/main" val="10000"/>
                  </a:ext>
                </a:extLst>
              </a:tr>
              <a:tr h="206483">
                <a:tc vMerge="1">
                  <a:txBody>
                    <a:bodyPr/>
                    <a:lstStyle/>
                    <a:p>
                      <a:endParaRPr kumimoji="1" lang="ja-JP" altLang="en-US"/>
                    </a:p>
                  </a:txBody>
                  <a:tcPr/>
                </a:tc>
                <a:tc vMerge="1">
                  <a:txBody>
                    <a:bodyPr/>
                    <a:lstStyle/>
                    <a:p>
                      <a:endParaRPr kumimoji="1" lang="ja-JP" altLang="en-US"/>
                    </a:p>
                  </a:txBody>
                  <a:tcPr/>
                </a:tc>
                <a:tc vMerge="1">
                  <a:txBody>
                    <a:bodyPr/>
                    <a:lstStyle/>
                    <a:p>
                      <a:endParaRPr kumimoji="1" lang="ja-JP" altLang="en-US"/>
                    </a:p>
                  </a:txBody>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見直し前</a:t>
                      </a:r>
                    </a:p>
                  </a:txBody>
                  <a:tcPr marL="3751" marR="3751" marT="3751" marB="0" anchor="ctr">
                    <a:lnL w="12700" cap="flat" cmpd="sng" algn="ctr">
                      <a:solidFill>
                        <a:schemeClr val="bg1"/>
                      </a:solidFill>
                      <a:prstDash val="solid"/>
                      <a:round/>
                      <a:headEnd type="none" w="med" len="med"/>
                      <a:tailEnd type="none" w="med" len="med"/>
                    </a:lnL>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4F81BD"/>
                    </a:solidFill>
                  </a:tcPr>
                </a:tc>
                <a:tc>
                  <a:txBody>
                    <a:bodyPr/>
                    <a:lstStyle/>
                    <a:p>
                      <a:pPr algn="ctr"/>
                      <a:r>
                        <a:rPr kumimoji="1" lang="ja-JP" altLang="en-US" sz="1000" b="1" dirty="0">
                          <a:solidFill>
                            <a:schemeClr val="bg1"/>
                          </a:solidFill>
                          <a:latin typeface="ＭＳ Ｐゴシック" panose="020B0600070205080204" pitchFamily="50" charset="-128"/>
                          <a:ea typeface="ＭＳ Ｐゴシック" panose="020B0600070205080204" pitchFamily="50" charset="-128"/>
                        </a:rPr>
                        <a:t>見直し後</a:t>
                      </a:r>
                    </a:p>
                  </a:txBody>
                  <a:tcPr marL="3751" marR="3751" marT="3751" marB="0" anchor="ctr">
                    <a:lnT w="12700" cap="flat" cmpd="sng" algn="ctr">
                      <a:solidFill>
                        <a:schemeClr val="bg1"/>
                      </a:solidFill>
                      <a:prstDash val="solid"/>
                      <a:round/>
                      <a:headEnd type="none" w="med" len="med"/>
                      <a:tailEnd type="none" w="med" len="med"/>
                    </a:lnT>
                    <a:lnB w="38100" cap="flat" cmpd="sng" algn="ctr">
                      <a:solidFill>
                        <a:schemeClr val="bg1"/>
                      </a:solidFill>
                      <a:prstDash val="solid"/>
                      <a:round/>
                      <a:headEnd type="none" w="med" len="med"/>
                      <a:tailEnd type="none" w="med" len="med"/>
                    </a:lnB>
                    <a:solidFill>
                      <a:srgbClr val="4F81BD"/>
                    </a:solidFill>
                  </a:tcPr>
                </a:tc>
                <a:extLst>
                  <a:ext uri="{0D108BD9-81ED-4DB2-BD59-A6C34878D82A}">
                    <a16:rowId xmlns:a16="http://schemas.microsoft.com/office/drawing/2014/main" val="10006"/>
                  </a:ext>
                </a:extLst>
              </a:tr>
              <a:tr h="381048">
                <a:tc>
                  <a:txBody>
                    <a:bodyPr/>
                    <a:lstStyle/>
                    <a:p>
                      <a:pPr algn="ctr" fontAlgn="b"/>
                      <a:r>
                        <a:rPr lang="en-US" altLang="ja-JP" sz="900" b="0" u="none" strike="noStrike" dirty="0">
                          <a:solidFill>
                            <a:srgbClr val="000000"/>
                          </a:solidFill>
                          <a:effectLst/>
                          <a:latin typeface="ＭＳ Ｐゴシック" panose="020B0600070205080204" pitchFamily="50" charset="-128"/>
                          <a:ea typeface="ＭＳ Ｐゴシック" panose="020B0600070205080204" pitchFamily="50" charset="-128"/>
                        </a:rPr>
                        <a:t>1</a:t>
                      </a:r>
                      <a:endPar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solidFill>
                      <a:srgbClr val="D0D8E8"/>
                    </a:solidFill>
                  </a:tcPr>
                </a:tc>
                <a:tc>
                  <a:txBody>
                    <a:bodyPr/>
                    <a:lstStyle/>
                    <a:p>
                      <a:pPr algn="ctr" fontAlgn="ctr"/>
                      <a:r>
                        <a:rPr lang="en-US" altLang="ja-JP" sz="900" b="0" u="none" strike="noStrike" dirty="0">
                          <a:solidFill>
                            <a:srgbClr val="000000"/>
                          </a:solidFill>
                          <a:effectLst/>
                          <a:latin typeface="ＭＳ Ｐゴシック" panose="020B0600070205080204" pitchFamily="50" charset="-128"/>
                          <a:ea typeface="ＭＳ Ｐゴシック" panose="020B0600070205080204" pitchFamily="50" charset="-128"/>
                        </a:rPr>
                        <a:t>ＰＣ64</a:t>
                      </a:r>
                      <a:endPar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0" marR="0" marT="0" marB="0" anchor="ctr">
                    <a:solidFill>
                      <a:srgbClr val="D0D8E8"/>
                    </a:solidFill>
                  </a:tcPr>
                </a:tc>
                <a:tc>
                  <a:txBody>
                    <a:bodyPr/>
                    <a:lstStyle/>
                    <a:p>
                      <a:pPr algn="l"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受付：常勤看護職員等配置加算が、所定単位数に事業所台帳の「常勤看護職員等配置（看護職員常勤換算員数）」を</a:t>
                      </a:r>
                      <a:endParaRPr lang="en-US" altLang="ja-JP" sz="900" b="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l"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　　　　乗じた単位数を超えています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0" marT="0" marB="0" anchor="ctr">
                    <a:solidFill>
                      <a:srgbClr val="D0D8E8"/>
                    </a:solidFill>
                  </a:tcPr>
                </a:tc>
                <a:tc>
                  <a:txBody>
                    <a:bodyPr/>
                    <a:lstStyle/>
                    <a:p>
                      <a:pPr algn="ctr"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エラー</a:t>
                      </a:r>
                      <a:endParaRPr lang="en-US" altLang="ja-JP" sz="900" b="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（返戻）</a:t>
                      </a:r>
                      <a:endPar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0" marT="0" marB="0" anchor="ctr">
                    <a:lnT w="38100" cap="flat" cmpd="sng" algn="ctr">
                      <a:solidFill>
                        <a:schemeClr val="bg1"/>
                      </a:solidFill>
                      <a:prstDash val="solid"/>
                      <a:round/>
                      <a:headEnd type="none" w="med" len="med"/>
                      <a:tailEnd type="none" w="med" len="med"/>
                    </a:lnT>
                    <a:solidFill>
                      <a:srgbClr val="D0D8E8"/>
                    </a:solidFill>
                  </a:tcPr>
                </a:tc>
                <a:tc>
                  <a:txBody>
                    <a:bodyPr/>
                    <a:lstStyle/>
                    <a:p>
                      <a:pPr algn="ctr"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警告</a:t>
                      </a:r>
                      <a:endParaRPr lang="en-US" altLang="ja-JP" sz="900" b="0" u="none" strike="noStrike" dirty="0">
                        <a:solidFill>
                          <a:srgbClr val="000000"/>
                        </a:solidFill>
                        <a:effectLst/>
                        <a:latin typeface="ＭＳ Ｐゴシック" panose="020B0600070205080204" pitchFamily="50" charset="-128"/>
                        <a:ea typeface="ＭＳ Ｐゴシック" panose="020B0600070205080204" pitchFamily="50" charset="-128"/>
                      </a:endParaRPr>
                    </a:p>
                    <a:p>
                      <a:pPr algn="ctr" fontAlgn="t"/>
                      <a:r>
                        <a:rPr lang="ja-JP" altLang="en-US" sz="900" b="0" u="none" strike="noStrike" dirty="0">
                          <a:solidFill>
                            <a:srgbClr val="000000"/>
                          </a:solidFill>
                          <a:effectLst/>
                          <a:latin typeface="ＭＳ Ｐゴシック" panose="020B0600070205080204" pitchFamily="50" charset="-128"/>
                          <a:ea typeface="ＭＳ Ｐゴシック" panose="020B0600070205080204" pitchFamily="50" charset="-128"/>
                        </a:rPr>
                        <a:t>（重度）</a:t>
                      </a:r>
                      <a:endParaRPr lang="en-US" altLang="ja-JP"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36000" marR="0" marT="0" marB="0" anchor="ctr">
                    <a:lnT w="38100" cap="flat" cmpd="sng" algn="ctr">
                      <a:solidFill>
                        <a:schemeClr val="bg1"/>
                      </a:solidFill>
                      <a:prstDash val="solid"/>
                      <a:round/>
                      <a:headEnd type="none" w="med" len="med"/>
                      <a:tailEnd type="none" w="med" len="med"/>
                    </a:lnT>
                    <a:solidFill>
                      <a:srgbClr val="D0D8E8"/>
                    </a:solidFill>
                  </a:tcPr>
                </a:tc>
                <a:extLst>
                  <a:ext uri="{0D108BD9-81ED-4DB2-BD59-A6C34878D82A}">
                    <a16:rowId xmlns:a16="http://schemas.microsoft.com/office/drawing/2014/main" val="10001"/>
                  </a:ext>
                </a:extLst>
              </a:tr>
            </a:tbl>
          </a:graphicData>
        </a:graphic>
      </p:graphicFrame>
      <p:sp>
        <p:nvSpPr>
          <p:cNvPr id="14" name="テキスト ボックス 13"/>
          <p:cNvSpPr txBox="1">
            <a:spLocks noChangeArrowheads="1"/>
          </p:cNvSpPr>
          <p:nvPr/>
        </p:nvSpPr>
        <p:spPr bwMode="auto">
          <a:xfrm>
            <a:off x="203529" y="2155278"/>
            <a:ext cx="9360470" cy="260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hangingPunct="1">
              <a:lnSpc>
                <a:spcPts val="1500"/>
              </a:lnSpc>
              <a:buNone/>
            </a:pPr>
            <a:r>
              <a:rPr lang="ja-JP" altLang="en-US" sz="1100" dirty="0">
                <a:latin typeface="ＭＳ Ｐゴシック" panose="020B0600070205080204" pitchFamily="50" charset="-128"/>
                <a:ea typeface="ＭＳ Ｐゴシック" panose="020B0600070205080204" pitchFamily="50" charset="-128"/>
              </a:rPr>
              <a:t>　</a:t>
            </a:r>
            <a:r>
              <a:rPr lang="en-US" altLang="ja-JP" sz="1100" dirty="0">
                <a:latin typeface="ＭＳ Ｐゴシック" panose="020B0600070205080204" pitchFamily="50" charset="-128"/>
                <a:ea typeface="ＭＳ Ｐゴシック" panose="020B0600070205080204" pitchFamily="50" charset="-128"/>
              </a:rPr>
              <a:t>※</a:t>
            </a:r>
            <a:r>
              <a:rPr lang="ja-JP" altLang="en-US" sz="1100" dirty="0">
                <a:latin typeface="ＭＳ Ｐゴシック" panose="020B0600070205080204" pitchFamily="50" charset="-128"/>
                <a:ea typeface="ＭＳ Ｐゴシック" panose="020B0600070205080204" pitchFamily="50" charset="-128"/>
              </a:rPr>
              <a:t>１　判定レベルを見直した後のエラーメッセージは、文頭に「▲」が追加されたメッセージとなります。</a:t>
            </a:r>
            <a:endParaRPr lang="en-US" altLang="ja-JP" sz="1100" dirty="0">
              <a:latin typeface="ＭＳ Ｐゴシック" panose="020B0600070205080204" pitchFamily="50" charset="-128"/>
              <a:ea typeface="ＭＳ Ｐゴシック" panose="020B0600070205080204" pitchFamily="50" charset="-128"/>
            </a:endParaRPr>
          </a:p>
        </p:txBody>
      </p:sp>
      <p:sp>
        <p:nvSpPr>
          <p:cNvPr id="10" name="テキスト ボックス 9"/>
          <p:cNvSpPr txBox="1">
            <a:spLocks noChangeArrowheads="1"/>
          </p:cNvSpPr>
          <p:nvPr/>
        </p:nvSpPr>
        <p:spPr bwMode="auto">
          <a:xfrm>
            <a:off x="200472" y="2348880"/>
            <a:ext cx="9360470" cy="26039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hangingPunct="1">
              <a:lnSpc>
                <a:spcPts val="1500"/>
              </a:lnSpc>
              <a:buNone/>
            </a:pPr>
            <a:r>
              <a:rPr lang="ja-JP" altLang="en-US" sz="1100" dirty="0">
                <a:latin typeface="ＭＳ Ｐゴシック" panose="020B0600070205080204" pitchFamily="50" charset="-128"/>
                <a:ea typeface="ＭＳ Ｐゴシック" panose="020B0600070205080204" pitchFamily="50" charset="-128"/>
              </a:rPr>
              <a:t>　</a:t>
            </a:r>
            <a:r>
              <a:rPr lang="en-US" altLang="ja-JP" sz="1100" dirty="0">
                <a:latin typeface="ＭＳ Ｐゴシック" panose="020B0600070205080204" pitchFamily="50" charset="-128"/>
                <a:ea typeface="ＭＳ Ｐゴシック" panose="020B0600070205080204" pitchFamily="50" charset="-128"/>
              </a:rPr>
              <a:t>※</a:t>
            </a:r>
            <a:r>
              <a:rPr lang="ja-JP" altLang="en-US" sz="1100" dirty="0">
                <a:latin typeface="ＭＳ Ｐゴシック" panose="020B0600070205080204" pitchFamily="50" charset="-128"/>
                <a:ea typeface="ＭＳ Ｐゴシック" panose="020B0600070205080204" pitchFamily="50" charset="-128"/>
              </a:rPr>
              <a:t>２　令和７年１１月審査分より、過去サービス提供年月（令和６年１０月サービス提供分以降）も含めて、判定レベルは「警告（重度）」に見直します。</a:t>
            </a:r>
            <a:endParaRPr lang="en-US" altLang="ja-JP" sz="1100" dirty="0">
              <a:latin typeface="ＭＳ Ｐゴシック" panose="020B0600070205080204" pitchFamily="50" charset="-128"/>
              <a:ea typeface="ＭＳ Ｐゴシック" panose="020B0600070205080204" pitchFamily="50" charset="-128"/>
            </a:endParaRPr>
          </a:p>
        </p:txBody>
      </p:sp>
    </p:spTree>
    <p:extLst>
      <p:ext uri="{BB962C8B-B14F-4D97-AF65-F5344CB8AC3E}">
        <p14:creationId xmlns:p14="http://schemas.microsoft.com/office/powerpoint/2010/main" val="33892028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a:spLocks noChangeArrowheads="1"/>
          </p:cNvSpPr>
          <p:nvPr/>
        </p:nvSpPr>
        <p:spPr bwMode="auto">
          <a:xfrm>
            <a:off x="3295650" y="2730500"/>
            <a:ext cx="3314700" cy="1397000"/>
          </a:xfrm>
          <a:prstGeom prst="rect">
            <a:avLst/>
          </a:prstGeom>
          <a:solidFill>
            <a:srgbClr xmlns:mc="http://schemas.openxmlformats.org/markup-compatibility/2006" xmlns:a14="http://schemas.microsoft.com/office/drawing/2010/main" val="FFFFFF" mc:Ignorable="a14" a14:legacySpreadsheetColorIndex="65"/>
          </a:solidFill>
          <a:ln w="19050">
            <a:solidFill>
              <a:srgbClr xmlns:mc="http://schemas.openxmlformats.org/markup-compatibility/2006" xmlns:a14="http://schemas.microsoft.com/office/drawing/2010/main" val="000000" mc:Ignorable="a14" a14:legacySpreadsheetColorIndex="64"/>
            </a:solidFill>
            <a:miter lim="800000"/>
            <a:headEnd/>
            <a:tailEnd/>
          </a:ln>
        </p:spPr>
        <p:txBody>
          <a:bodyPr wrap="square" lIns="45720" tIns="27432" rIns="45720" bIns="27432" anchor="ctr" upright="1"/>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ctr" rtl="0">
              <a:defRPr sz="1000"/>
            </a:pPr>
            <a:r>
              <a:rPr lang="ja-JP" altLang="en-US" sz="2200" b="0" i="0" u="none" strike="noStrike" baseline="0" dirty="0">
                <a:solidFill>
                  <a:srgbClr val="000000"/>
                </a:solidFill>
                <a:latin typeface="ＭＳ Ｐゴシック"/>
                <a:ea typeface="ＭＳ Ｐゴシック"/>
              </a:rPr>
              <a:t>このページは空白です。</a:t>
            </a:r>
          </a:p>
        </p:txBody>
      </p:sp>
    </p:spTree>
    <p:extLst>
      <p:ext uri="{BB962C8B-B14F-4D97-AF65-F5344CB8AC3E}">
        <p14:creationId xmlns:p14="http://schemas.microsoft.com/office/powerpoint/2010/main" val="29928406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a:spLocks noGrp="1" noChangeArrowheads="1"/>
          </p:cNvSpPr>
          <p:nvPr>
            <p:ph type="ctrTitle"/>
          </p:nvPr>
        </p:nvSpPr>
        <p:spPr>
          <a:xfrm>
            <a:off x="163513" y="2565400"/>
            <a:ext cx="9594850" cy="1470025"/>
          </a:xfrm>
          <a:solidFill>
            <a:srgbClr val="CCFFCC"/>
          </a:solidFill>
          <a:ln w="57150" cmpd="thickThin">
            <a:solidFill>
              <a:schemeClr val="tx1"/>
            </a:solidFill>
            <a:miter lim="800000"/>
            <a:headEnd/>
            <a:tailEnd/>
          </a:ln>
        </p:spPr>
        <p:txBody>
          <a:bodyPr/>
          <a:lstStyle/>
          <a:p>
            <a:pPr>
              <a:spcBef>
                <a:spcPct val="50000"/>
              </a:spcBef>
              <a:defRPr/>
            </a:pPr>
            <a:r>
              <a:rPr lang="ja-JP" altLang="en-US" sz="2400" dirty="0">
                <a:latin typeface="+mj-ea"/>
              </a:rPr>
              <a:t>　１．警告からエラー（返戻）への移行について（令和７年１１月審査対応）</a:t>
            </a:r>
          </a:p>
        </p:txBody>
      </p:sp>
    </p:spTree>
    <p:extLst>
      <p:ext uri="{BB962C8B-B14F-4D97-AF65-F5344CB8AC3E}">
        <p14:creationId xmlns:p14="http://schemas.microsoft.com/office/powerpoint/2010/main" val="2838654270"/>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 name="AutoShape 2"/>
          <p:cNvSpPr>
            <a:spLocks noChangeArrowheads="1"/>
          </p:cNvSpPr>
          <p:nvPr/>
        </p:nvSpPr>
        <p:spPr bwMode="auto">
          <a:xfrm>
            <a:off x="301503" y="2541024"/>
            <a:ext cx="9433046" cy="3984320"/>
          </a:xfrm>
          <a:prstGeom prst="rect">
            <a:avLst/>
          </a:prstGeom>
          <a:noFill/>
          <a:ln w="9525">
            <a:solidFill>
              <a:schemeClr val="tx1"/>
            </a:solidFill>
            <a:round/>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en-US" sz="1800" dirty="0">
              <a:solidFill>
                <a:prstClr val="black"/>
              </a:solidFill>
            </a:endParaRPr>
          </a:p>
        </p:txBody>
      </p:sp>
      <p:sp>
        <p:nvSpPr>
          <p:cNvPr id="20" name="AutoShape 2"/>
          <p:cNvSpPr>
            <a:spLocks noChangeArrowheads="1"/>
          </p:cNvSpPr>
          <p:nvPr/>
        </p:nvSpPr>
        <p:spPr bwMode="auto">
          <a:xfrm>
            <a:off x="272928" y="964207"/>
            <a:ext cx="9433046" cy="916351"/>
          </a:xfrm>
          <a:prstGeom prst="rect">
            <a:avLst/>
          </a:prstGeom>
          <a:noFill/>
          <a:ln w="9525">
            <a:solidFill>
              <a:schemeClr val="tx1"/>
            </a:solidFill>
            <a:round/>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eaLnBrk="1" hangingPunct="1">
              <a:spcBef>
                <a:spcPct val="0"/>
              </a:spcBef>
              <a:buFontTx/>
              <a:buNone/>
            </a:pPr>
            <a:endParaRPr lang="ja-JP" altLang="en-US" sz="1800" dirty="0">
              <a:solidFill>
                <a:prstClr val="black"/>
              </a:solidFill>
            </a:endParaRPr>
          </a:p>
        </p:txBody>
      </p:sp>
      <p:sp>
        <p:nvSpPr>
          <p:cNvPr id="157" name="角丸四角形 156"/>
          <p:cNvSpPr/>
          <p:nvPr/>
        </p:nvSpPr>
        <p:spPr>
          <a:xfrm>
            <a:off x="272479" y="625322"/>
            <a:ext cx="3600000" cy="340876"/>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prstClr val="black"/>
                </a:solidFill>
              </a:rPr>
              <a:t>（１）概要</a:t>
            </a:r>
          </a:p>
        </p:txBody>
      </p:sp>
      <p:sp>
        <p:nvSpPr>
          <p:cNvPr id="85" name="テキスト ボックス 84"/>
          <p:cNvSpPr txBox="1"/>
          <p:nvPr/>
        </p:nvSpPr>
        <p:spPr>
          <a:xfrm>
            <a:off x="272928" y="1000404"/>
            <a:ext cx="9433495" cy="526619"/>
          </a:xfrm>
          <a:prstGeom prst="rect">
            <a:avLst/>
          </a:prstGeom>
          <a:noFill/>
        </p:spPr>
        <p:txBody>
          <a:bodyPr wrap="square" rtlCol="0">
            <a:spAutoFit/>
          </a:bodyPr>
          <a:lstStyle/>
          <a:p>
            <a:pPr>
              <a:lnSpc>
                <a:spcPts val="1800"/>
              </a:lnSpc>
              <a:spcBef>
                <a:spcPts val="0"/>
              </a:spcBef>
            </a:pPr>
            <a:r>
              <a:rPr lang="ja-JP" altLang="en-US" sz="1400" dirty="0">
                <a:latin typeface="ＭＳ Ｐゴシック"/>
              </a:rPr>
              <a:t>○ </a:t>
            </a:r>
            <a:r>
              <a:rPr lang="ja-JP" altLang="en-US" sz="1400" dirty="0">
                <a:latin typeface="+mn-ea"/>
              </a:rPr>
              <a:t>令和７年度の「警告」から「エラー（返戻）」への移行については、令和６年度報酬改定等対応にて追加した審査機能</a:t>
            </a:r>
            <a:endParaRPr lang="en-US" altLang="ja-JP" sz="1400" dirty="0">
              <a:latin typeface="+mn-ea"/>
            </a:endParaRPr>
          </a:p>
          <a:p>
            <a:pPr>
              <a:lnSpc>
                <a:spcPts val="1800"/>
              </a:lnSpc>
              <a:spcBef>
                <a:spcPts val="0"/>
              </a:spcBef>
            </a:pPr>
            <a:r>
              <a:rPr lang="ja-JP" altLang="en-US" sz="1400" dirty="0">
                <a:latin typeface="+mn-ea"/>
              </a:rPr>
              <a:t>　　強化等対応に係る新規エラーコードをエラー移行とする。</a:t>
            </a:r>
            <a:endParaRPr lang="ja-JP" altLang="en-US" sz="1400" dirty="0">
              <a:latin typeface="ＭＳ Ｐゴシック"/>
            </a:endParaRPr>
          </a:p>
        </p:txBody>
      </p:sp>
      <p:graphicFrame>
        <p:nvGraphicFramePr>
          <p:cNvPr id="107" name="Group 135"/>
          <p:cNvGraphicFramePr>
            <a:graphicFrameLocks noGrp="1"/>
          </p:cNvGraphicFramePr>
          <p:nvPr>
            <p:extLst>
              <p:ext uri="{D42A27DB-BD31-4B8C-83A1-F6EECF244321}">
                <p14:modId xmlns:p14="http://schemas.microsoft.com/office/powerpoint/2010/main" val="3115940214"/>
              </p:ext>
            </p:extLst>
          </p:nvPr>
        </p:nvGraphicFramePr>
        <p:xfrm>
          <a:off x="691169" y="3912677"/>
          <a:ext cx="8650828" cy="1140391"/>
        </p:xfrm>
        <a:graphic>
          <a:graphicData uri="http://schemas.openxmlformats.org/drawingml/2006/table">
            <a:tbl>
              <a:tblPr/>
              <a:tblGrid>
                <a:gridCol w="504056">
                  <a:extLst>
                    <a:ext uri="{9D8B030D-6E8A-4147-A177-3AD203B41FA5}">
                      <a16:colId xmlns:a16="http://schemas.microsoft.com/office/drawing/2014/main" val="20000"/>
                    </a:ext>
                  </a:extLst>
                </a:gridCol>
                <a:gridCol w="1450772">
                  <a:extLst>
                    <a:ext uri="{9D8B030D-6E8A-4147-A177-3AD203B41FA5}">
                      <a16:colId xmlns:a16="http://schemas.microsoft.com/office/drawing/2014/main" val="20001"/>
                    </a:ext>
                  </a:extLst>
                </a:gridCol>
                <a:gridCol w="1116000">
                  <a:extLst>
                    <a:ext uri="{9D8B030D-6E8A-4147-A177-3AD203B41FA5}">
                      <a16:colId xmlns:a16="http://schemas.microsoft.com/office/drawing/2014/main" val="20002"/>
                    </a:ext>
                  </a:extLst>
                </a:gridCol>
                <a:gridCol w="1116000">
                  <a:extLst>
                    <a:ext uri="{9D8B030D-6E8A-4147-A177-3AD203B41FA5}">
                      <a16:colId xmlns:a16="http://schemas.microsoft.com/office/drawing/2014/main" val="20003"/>
                    </a:ext>
                  </a:extLst>
                </a:gridCol>
                <a:gridCol w="1116000">
                  <a:extLst>
                    <a:ext uri="{9D8B030D-6E8A-4147-A177-3AD203B41FA5}">
                      <a16:colId xmlns:a16="http://schemas.microsoft.com/office/drawing/2014/main" val="20004"/>
                    </a:ext>
                  </a:extLst>
                </a:gridCol>
                <a:gridCol w="1116000">
                  <a:extLst>
                    <a:ext uri="{9D8B030D-6E8A-4147-A177-3AD203B41FA5}">
                      <a16:colId xmlns:a16="http://schemas.microsoft.com/office/drawing/2014/main" val="20005"/>
                    </a:ext>
                  </a:extLst>
                </a:gridCol>
                <a:gridCol w="1116000">
                  <a:extLst>
                    <a:ext uri="{9D8B030D-6E8A-4147-A177-3AD203B41FA5}">
                      <a16:colId xmlns:a16="http://schemas.microsoft.com/office/drawing/2014/main" val="20006"/>
                    </a:ext>
                  </a:extLst>
                </a:gridCol>
                <a:gridCol w="1116000">
                  <a:extLst>
                    <a:ext uri="{9D8B030D-6E8A-4147-A177-3AD203B41FA5}">
                      <a16:colId xmlns:a16="http://schemas.microsoft.com/office/drawing/2014/main" val="20007"/>
                    </a:ext>
                  </a:extLst>
                </a:gridCol>
              </a:tblGrid>
              <a:tr h="360040">
                <a:tc>
                  <a:txBody>
                    <a:bodyPr/>
                    <a:lstStyle/>
                    <a:p>
                      <a:pPr marL="0" marR="0" lvl="0" indent="0" algn="ctr" defTabSz="914400" rtl="0" eaLnBrk="0" fontAlgn="base" latinLnBrk="0" hangingPunct="0">
                        <a:lnSpc>
                          <a:spcPts val="900"/>
                        </a:lnSpc>
                        <a:spcBef>
                          <a:spcPts val="0"/>
                        </a:spcBef>
                        <a:spcAft>
                          <a:spcPct val="0"/>
                        </a:spcAft>
                        <a:buClrTx/>
                        <a:buSzTx/>
                        <a:buFontTx/>
                        <a:buNone/>
                        <a:tabLst/>
                      </a:pPr>
                      <a:r>
                        <a:rPr kumimoji="1" lang="ja-JP" altLang="en-US" sz="1050" b="1" i="0" u="none" strike="noStrike" cap="none" normalizeH="0" baseline="0" dirty="0">
                          <a:ln>
                            <a:noFill/>
                          </a:ln>
                          <a:solidFill>
                            <a:schemeClr val="bg1"/>
                          </a:solidFill>
                          <a:effectLst/>
                          <a:latin typeface="Arial" charset="0"/>
                          <a:ea typeface="ＭＳ Ｐゴシック" pitchFamily="50" charset="-128"/>
                        </a:rPr>
                        <a:t>時期</a:t>
                      </a:r>
                      <a:endParaRPr kumimoji="1" lang="en-US" altLang="ja-JP" sz="1050" b="1" i="0" u="none" strike="noStrike" cap="none" normalizeH="0" baseline="0" dirty="0">
                        <a:ln>
                          <a:noFill/>
                        </a:ln>
                        <a:solidFill>
                          <a:schemeClr val="bg1"/>
                        </a:solidFill>
                        <a:effectLst/>
                        <a:latin typeface="Arial" charset="0"/>
                        <a:ea typeface="ＭＳ Ｐゴシック" pitchFamily="50" charset="-128"/>
                      </a:endParaRP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5B9BD5"/>
                    </a:solidFill>
                  </a:tcPr>
                </a:tc>
                <a:tc>
                  <a:txBody>
                    <a:bodyPr/>
                    <a:lstStyle/>
                    <a:p>
                      <a:pPr marL="0" marR="0" lvl="0" indent="0" algn="ctr" defTabSz="914400" rtl="0" eaLnBrk="0" fontAlgn="base" latinLnBrk="0" hangingPunct="0">
                        <a:lnSpc>
                          <a:spcPts val="900"/>
                        </a:lnSpc>
                        <a:spcBef>
                          <a:spcPts val="0"/>
                        </a:spcBef>
                        <a:spcAft>
                          <a:spcPct val="0"/>
                        </a:spcAft>
                        <a:buClrTx/>
                        <a:buSzTx/>
                        <a:buFontTx/>
                        <a:buNone/>
                        <a:tabLst/>
                      </a:pPr>
                      <a:r>
                        <a:rPr kumimoji="1" lang="ja-JP" altLang="en-US" sz="1050" b="1" i="0" u="none" strike="noStrike" cap="none" normalizeH="0" baseline="0" dirty="0">
                          <a:ln>
                            <a:noFill/>
                          </a:ln>
                          <a:solidFill>
                            <a:schemeClr val="bg1"/>
                          </a:solidFill>
                          <a:effectLst/>
                          <a:latin typeface="Arial" charset="0"/>
                          <a:ea typeface="ＭＳ Ｐゴシック" pitchFamily="50" charset="-128"/>
                        </a:rPr>
                        <a:t>対応内容</a:t>
                      </a:r>
                      <a:endParaRPr kumimoji="1" lang="en-US" altLang="ja-JP" sz="1050" b="1" i="0" u="none" strike="noStrike" cap="none" normalizeH="0" baseline="0" dirty="0">
                        <a:ln>
                          <a:noFill/>
                        </a:ln>
                        <a:solidFill>
                          <a:schemeClr val="bg1"/>
                        </a:solidFill>
                        <a:effectLst/>
                        <a:latin typeface="Arial" charset="0"/>
                        <a:ea typeface="ＭＳ Ｐゴシック" pitchFamily="50" charset="-128"/>
                      </a:endParaRP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5B9BD5"/>
                    </a:solidFill>
                  </a:tcPr>
                </a:tc>
                <a:tc gridSpan="3">
                  <a:txBody>
                    <a:bodyPr/>
                    <a:lstStyle/>
                    <a:p>
                      <a:pPr marL="0" marR="0" lvl="0" indent="0" algn="ctr" defTabSz="914400" rtl="0" eaLnBrk="0" fontAlgn="base" latinLnBrk="0" hangingPunct="0">
                        <a:lnSpc>
                          <a:spcPts val="900"/>
                        </a:lnSpc>
                        <a:spcBef>
                          <a:spcPts val="0"/>
                        </a:spcBef>
                        <a:spcAft>
                          <a:spcPct val="0"/>
                        </a:spcAft>
                        <a:buClrTx/>
                        <a:buSzTx/>
                        <a:buFontTx/>
                        <a:buNone/>
                        <a:tabLst/>
                      </a:pPr>
                      <a:r>
                        <a:rPr kumimoji="1" lang="ja-JP" altLang="en-US" sz="1050" b="1" i="0" u="none" strike="noStrike" cap="none" normalizeH="0" baseline="0" dirty="0">
                          <a:ln>
                            <a:noFill/>
                          </a:ln>
                          <a:solidFill>
                            <a:schemeClr val="bg1"/>
                          </a:solidFill>
                          <a:effectLst/>
                          <a:latin typeface="Arial" charset="0"/>
                          <a:ea typeface="ＭＳ Ｐゴシック" pitchFamily="50" charset="-128"/>
                        </a:rPr>
                        <a:t>上期</a:t>
                      </a:r>
                      <a:endParaRPr kumimoji="1" lang="en-US" altLang="ja-JP" sz="1050" b="1" i="0" u="none" strike="noStrike" cap="none" normalizeH="0" baseline="0" dirty="0">
                        <a:ln>
                          <a:noFill/>
                        </a:ln>
                        <a:solidFill>
                          <a:schemeClr val="bg1"/>
                        </a:solidFill>
                        <a:effectLst/>
                        <a:latin typeface="Arial" charset="0"/>
                        <a:ea typeface="ＭＳ Ｐゴシック" pitchFamily="50" charset="-128"/>
                      </a:endParaRP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5B9BD5"/>
                    </a:solidFill>
                  </a:tcPr>
                </a:tc>
                <a:tc hMerge="1">
                  <a:txBody>
                    <a:bodyPr/>
                    <a:lstStyle/>
                    <a:p>
                      <a:endParaRPr kumimoji="1" lang="ja-JP" altLang="en-US"/>
                    </a:p>
                  </a:txBody>
                  <a:tcPr/>
                </a:tc>
                <a:tc hMerge="1">
                  <a:txBody>
                    <a:bodyPr/>
                    <a:lstStyle/>
                    <a:p>
                      <a:endParaRPr kumimoji="1" lang="ja-JP" altLang="en-US"/>
                    </a:p>
                  </a:txBody>
                  <a:tcPr/>
                </a:tc>
                <a:tc gridSpan="3">
                  <a:txBody>
                    <a:bodyPr/>
                    <a:lstStyle/>
                    <a:p>
                      <a:pPr marL="0" marR="0" lvl="0" indent="0" algn="ctr" defTabSz="914400" rtl="0" eaLnBrk="0" fontAlgn="base" latinLnBrk="0" hangingPunct="0">
                        <a:lnSpc>
                          <a:spcPts val="900"/>
                        </a:lnSpc>
                        <a:spcBef>
                          <a:spcPts val="0"/>
                        </a:spcBef>
                        <a:spcAft>
                          <a:spcPct val="0"/>
                        </a:spcAft>
                        <a:buClrTx/>
                        <a:buSzTx/>
                        <a:buFontTx/>
                        <a:buNone/>
                        <a:tabLst/>
                      </a:pPr>
                      <a:r>
                        <a:rPr kumimoji="1" lang="ja-JP" altLang="en-US" sz="1050" b="1" i="0" u="none" strike="noStrike" cap="none" normalizeH="0" baseline="0" dirty="0">
                          <a:ln>
                            <a:noFill/>
                          </a:ln>
                          <a:solidFill>
                            <a:schemeClr val="bg1"/>
                          </a:solidFill>
                          <a:effectLst/>
                          <a:latin typeface="Arial" charset="0"/>
                          <a:ea typeface="ＭＳ Ｐゴシック" pitchFamily="50" charset="-128"/>
                        </a:rPr>
                        <a:t>下期</a:t>
                      </a: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rgbClr val="5B9BD5"/>
                    </a:solidFill>
                  </a:tcPr>
                </a:tc>
                <a:tc hMerge="1">
                  <a:txBody>
                    <a:bodyPr/>
                    <a:lstStyle/>
                    <a:p>
                      <a:endParaRPr kumimoji="1" lang="ja-JP" altLang="en-US"/>
                    </a:p>
                  </a:txBody>
                  <a:tcPr/>
                </a:tc>
                <a:tc hMerge="1">
                  <a:txBody>
                    <a:bodyPr/>
                    <a:lstStyle/>
                    <a:p>
                      <a:pPr marL="0" marR="0" lvl="0" indent="0" algn="ctr" defTabSz="914400" rtl="0" eaLnBrk="0" fontAlgn="base" latinLnBrk="0" hangingPunct="0">
                        <a:lnSpc>
                          <a:spcPct val="100000"/>
                        </a:lnSpc>
                        <a:spcBef>
                          <a:spcPct val="20000"/>
                        </a:spcBef>
                        <a:spcAft>
                          <a:spcPct val="0"/>
                        </a:spcAft>
                        <a:buClrTx/>
                        <a:buSzTx/>
                        <a:buFontTx/>
                        <a:buNone/>
                        <a:tabLst/>
                      </a:pPr>
                      <a:endParaRPr kumimoji="1" lang="ja-JP" altLang="en-US" sz="1100" b="0" i="0" u="none" strike="noStrike" cap="none" normalizeH="0" baseline="0" dirty="0">
                        <a:ln>
                          <a:noFill/>
                        </a:ln>
                        <a:solidFill>
                          <a:schemeClr val="tx1"/>
                        </a:solidFill>
                        <a:effectLst/>
                        <a:latin typeface="Arial" charset="0"/>
                        <a:ea typeface="ＭＳ Ｐゴシック" pitchFamily="50" charset="-128"/>
                      </a:endParaRPr>
                    </a:p>
                  </a:txBody>
                  <a:tcPr marL="99060" marR="99060" marT="45718" marB="45718" anchor="ctr" horzOverflow="overflow">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28575"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lnTlToBr>
                      <a:noFill/>
                    </a:lnTlToBr>
                    <a:lnBlToTr>
                      <a:noFill/>
                    </a:lnBlToTr>
                    <a:solidFill>
                      <a:srgbClr val="CCFFCC"/>
                    </a:solidFill>
                  </a:tcPr>
                </a:tc>
                <a:extLst>
                  <a:ext uri="{0D108BD9-81ED-4DB2-BD59-A6C34878D82A}">
                    <a16:rowId xmlns:a16="http://schemas.microsoft.com/office/drawing/2014/main" val="10000"/>
                  </a:ext>
                </a:extLst>
              </a:tr>
              <a:tr h="780351">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charset="0"/>
                          <a:ea typeface="ＭＳ Ｐゴシック" pitchFamily="50" charset="-128"/>
                        </a:rPr>
                        <a:t>令和</a:t>
                      </a:r>
                      <a:endParaRPr kumimoji="1" lang="en-US" altLang="ja-JP" sz="900" b="0" i="0" u="none" strike="noStrike" cap="none" normalizeH="0" baseline="0" dirty="0">
                        <a:ln>
                          <a:noFill/>
                        </a:ln>
                        <a:solidFill>
                          <a:schemeClr val="tx1"/>
                        </a:solidFill>
                        <a:effectLst/>
                        <a:latin typeface="Arial" charset="0"/>
                        <a:ea typeface="ＭＳ Ｐゴシック" pitchFamily="50" charset="-128"/>
                      </a:endParaRPr>
                    </a:p>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charset="0"/>
                          <a:ea typeface="ＭＳ Ｐゴシック" pitchFamily="50" charset="-128"/>
                        </a:rPr>
                        <a:t>７年度</a:t>
                      </a:r>
                      <a:endParaRPr kumimoji="1" lang="en-US" altLang="ja-JP" sz="900" b="0" i="0" u="none" strike="noStrike" cap="none" normalizeH="0" baseline="0" dirty="0">
                        <a:ln>
                          <a:noFill/>
                        </a:ln>
                        <a:solidFill>
                          <a:schemeClr val="tx1"/>
                        </a:solidFill>
                        <a:effectLst/>
                        <a:latin typeface="Arial" charset="0"/>
                        <a:ea typeface="ＭＳ Ｐゴシック" pitchFamily="50" charset="-128"/>
                      </a:endParaRP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pPr marL="0" marR="0" lvl="0" indent="0" algn="ctr" defTabSz="914400" rtl="0" eaLnBrk="0" fontAlgn="base" latinLnBrk="0" hangingPunct="0">
                        <a:lnSpc>
                          <a:spcPct val="100000"/>
                        </a:lnSpc>
                        <a:spcBef>
                          <a:spcPct val="20000"/>
                        </a:spcBef>
                        <a:spcAft>
                          <a:spcPct val="0"/>
                        </a:spcAft>
                        <a:buClrTx/>
                        <a:buSzTx/>
                        <a:buFontTx/>
                        <a:buNone/>
                        <a:tabLst/>
                      </a:pPr>
                      <a:r>
                        <a:rPr kumimoji="1" lang="ja-JP" altLang="en-US" sz="900" b="0" i="0" u="none" strike="noStrike" cap="none" normalizeH="0" baseline="0" dirty="0">
                          <a:ln>
                            <a:noFill/>
                          </a:ln>
                          <a:solidFill>
                            <a:schemeClr val="tx1"/>
                          </a:solidFill>
                          <a:effectLst/>
                          <a:latin typeface="Arial" charset="0"/>
                          <a:ea typeface="ＭＳ Ｐゴシック" pitchFamily="50" charset="-128"/>
                        </a:rPr>
                        <a:t>警告からエラーに移行</a:t>
                      </a:r>
                      <a:endParaRPr kumimoji="1" lang="en-US" altLang="ja-JP" sz="900" b="0" i="0" u="none" strike="noStrike" cap="none" normalizeH="0" baseline="0" dirty="0">
                        <a:ln>
                          <a:noFill/>
                        </a:ln>
                        <a:solidFill>
                          <a:schemeClr val="tx1"/>
                        </a:solidFill>
                        <a:effectLst/>
                        <a:latin typeface="Arial" charset="0"/>
                        <a:ea typeface="ＭＳ Ｐゴシック" pitchFamily="50" charset="-128"/>
                      </a:endParaRPr>
                    </a:p>
                  </a:txBody>
                  <a:tcPr marL="91441" marR="91441" marT="45711" marB="45711" anchor="ctr" horzOverflow="overflow">
                    <a:lnL w="6350" cap="flat" cmpd="sng" algn="ctr">
                      <a:solidFill>
                        <a:schemeClr val="tx1"/>
                      </a:solidFill>
                      <a:prstDash val="solid"/>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solid"/>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dash"/>
                      <a:round/>
                      <a:headEnd type="none" w="med" len="med"/>
                      <a:tailEnd type="none" w="med" len="med"/>
                    </a:lnL>
                    <a:lnR w="6350" cap="flat" cmpd="sng" algn="ctr">
                      <a:solidFill>
                        <a:schemeClr val="tx1"/>
                      </a:solidFill>
                      <a:prstDash val="dash"/>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tc>
                  <a:txBody>
                    <a:bodyPr/>
                    <a:lstStyle/>
                    <a:p>
                      <a:endParaRPr kumimoji="1" lang="ja-JP" altLang="en-US" dirty="0"/>
                    </a:p>
                  </a:txBody>
                  <a:tcPr marL="91441" marR="91441" marT="45711" marB="45711" horzOverflow="overflow">
                    <a:lnL w="6350" cap="flat" cmpd="sng" algn="ctr">
                      <a:solidFill>
                        <a:schemeClr val="tx1"/>
                      </a:solidFill>
                      <a:prstDash val="dash"/>
                      <a:round/>
                      <a:headEnd type="none" w="med" len="med"/>
                      <a:tailEnd type="none" w="med" len="med"/>
                    </a:lnL>
                    <a:lnR w="6350" cap="flat" cmpd="sng" algn="ctr">
                      <a:solidFill>
                        <a:schemeClr val="tx1"/>
                      </a:solidFill>
                      <a:prstDash val="solid"/>
                      <a:round/>
                      <a:headEnd type="none" w="med" len="med"/>
                      <a:tailEnd type="none" w="med" len="med"/>
                    </a:lnR>
                    <a:lnT w="6350" cap="flat" cmpd="sng" algn="ctr">
                      <a:solidFill>
                        <a:schemeClr val="tx1"/>
                      </a:solidFill>
                      <a:prstDash val="solid"/>
                      <a:round/>
                      <a:headEnd type="none" w="med" len="med"/>
                      <a:tailEnd type="none" w="med" len="med"/>
                    </a:lnT>
                    <a:lnB w="6350" cap="flat" cmpd="sng" algn="ctr">
                      <a:solidFill>
                        <a:schemeClr val="tx1"/>
                      </a:solidFill>
                      <a:prstDash val="solid"/>
                      <a:round/>
                      <a:headEnd type="none" w="med" len="med"/>
                      <a:tailEnd type="none" w="med" len="med"/>
                    </a:lnB>
                    <a:lnTlToBr>
                      <a:noFill/>
                    </a:lnTlToBr>
                    <a:lnBlToTr>
                      <a:noFill/>
                    </a:lnBlToTr>
                    <a:solidFill>
                      <a:schemeClr val="bg1"/>
                    </a:solidFill>
                  </a:tcPr>
                </a:tc>
                <a:extLst>
                  <a:ext uri="{0D108BD9-81ED-4DB2-BD59-A6C34878D82A}">
                    <a16:rowId xmlns:a16="http://schemas.microsoft.com/office/drawing/2014/main" val="10001"/>
                  </a:ext>
                </a:extLst>
              </a:tr>
            </a:tbl>
          </a:graphicData>
        </a:graphic>
      </p:graphicFrame>
      <p:sp>
        <p:nvSpPr>
          <p:cNvPr id="108" name="AutoShape 75"/>
          <p:cNvSpPr>
            <a:spLocks noChangeArrowheads="1"/>
          </p:cNvSpPr>
          <p:nvPr/>
        </p:nvSpPr>
        <p:spPr bwMode="auto">
          <a:xfrm>
            <a:off x="3818235" y="4863302"/>
            <a:ext cx="3276000" cy="138881"/>
          </a:xfrm>
          <a:prstGeom prst="homePlate">
            <a:avLst>
              <a:gd name="adj" fmla="val 57482"/>
            </a:avLst>
          </a:prstGeom>
          <a:ln>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a:lnSpc>
                <a:spcPts val="1300"/>
              </a:lnSpc>
              <a:buFontTx/>
              <a:buNone/>
              <a:defRPr sz="1000"/>
            </a:pPr>
            <a:r>
              <a:rPr lang="ja-JP" altLang="en-US" sz="950" dirty="0">
                <a:solidFill>
                  <a:srgbClr val="000000"/>
                </a:solidFill>
                <a:latin typeface="ＭＳ Ｐゴシック"/>
                <a:ea typeface="ＭＳ Ｐゴシック"/>
              </a:rPr>
              <a:t>警告（★）</a:t>
            </a:r>
            <a:endParaRPr lang="en-US" altLang="ja-JP" sz="950" dirty="0">
              <a:solidFill>
                <a:srgbClr val="000000"/>
              </a:solidFill>
              <a:latin typeface="ＭＳ Ｐゴシック"/>
              <a:ea typeface="ＭＳ Ｐゴシック"/>
            </a:endParaRPr>
          </a:p>
        </p:txBody>
      </p:sp>
      <p:pic>
        <p:nvPicPr>
          <p:cNvPr id="109" name="図 108" descr="C:\Users\FJPC\AppData\Local\Microsoft\Windows\Temporary Internet Files\Content.IE5\EAKPU4HJ\lgi01a201309022300[1].jpg"/>
          <p:cNvPicPr>
            <a:picLocks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3800872" y="4379561"/>
            <a:ext cx="246675" cy="276395"/>
          </a:xfrm>
          <a:prstGeom prst="rect">
            <a:avLst/>
          </a:prstGeom>
          <a:noFill/>
          <a:extLst>
            <a:ext uri="{909E8E84-426E-40DD-AFC4-6F175D3DCCD1}">
              <a14:hiddenFill xmlns:a14="http://schemas.microsoft.com/office/drawing/2010/main">
                <a:solidFill>
                  <a:srgbClr val="FFFFFF"/>
                </a:solidFill>
              </a14:hiddenFill>
            </a:ext>
          </a:extLst>
        </p:spPr>
      </p:pic>
      <p:pic>
        <p:nvPicPr>
          <p:cNvPr id="110" name="図 109" descr="C:\Users\FJPC\AppData\Local\Microsoft\Windows\Temporary Internet Files\Content.IE5\EAKPU4HJ\lgi01a201309022300[1].jpg"/>
          <p:cNvPicPr>
            <a:picLocks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94516" y="3696653"/>
            <a:ext cx="246675" cy="237150"/>
          </a:xfrm>
          <a:prstGeom prst="rect">
            <a:avLst/>
          </a:prstGeom>
          <a:noFill/>
          <a:extLst>
            <a:ext uri="{909E8E84-426E-40DD-AFC4-6F175D3DCCD1}">
              <a14:hiddenFill xmlns:a14="http://schemas.microsoft.com/office/drawing/2010/main">
                <a:solidFill>
                  <a:srgbClr val="FFFFFF"/>
                </a:solidFill>
              </a14:hiddenFill>
            </a:ext>
          </a:extLst>
        </p:spPr>
      </p:pic>
      <p:sp>
        <p:nvSpPr>
          <p:cNvPr id="111" name="テキスト ボックス 110"/>
          <p:cNvSpPr txBox="1"/>
          <p:nvPr/>
        </p:nvSpPr>
        <p:spPr>
          <a:xfrm>
            <a:off x="7378935" y="3696653"/>
            <a:ext cx="2141227" cy="253916"/>
          </a:xfrm>
          <a:prstGeom prst="rect">
            <a:avLst/>
          </a:prstGeom>
          <a:noFill/>
        </p:spPr>
        <p:txBody>
          <a:bodyPr wrap="square" rtlCol="0">
            <a:spAutoFit/>
          </a:bodyPr>
          <a:lstStyle/>
          <a:p>
            <a:r>
              <a:rPr lang="ja-JP" altLang="en-US" sz="1050" dirty="0">
                <a:solidFill>
                  <a:prstClr val="black"/>
                </a:solidFill>
                <a:ea typeface="ＭＳ Ｐゴシック" pitchFamily="50" charset="-128"/>
              </a:rPr>
              <a:t>：</a:t>
            </a:r>
            <a:r>
              <a:rPr lang="ja-JP" altLang="en-US" sz="1050" kern="100" dirty="0">
                <a:solidFill>
                  <a:prstClr val="black"/>
                </a:solidFill>
                <a:ea typeface="ＭＳ Ｐゴシック" pitchFamily="50" charset="-128"/>
              </a:rPr>
              <a:t>審査</a:t>
            </a:r>
            <a:r>
              <a:rPr lang="ja-JP" altLang="en-US" sz="1050" dirty="0">
                <a:solidFill>
                  <a:prstClr val="black"/>
                </a:solidFill>
                <a:ea typeface="ＭＳ Ｐゴシック" pitchFamily="50" charset="-128"/>
              </a:rPr>
              <a:t>支払等システムへのリリース　</a:t>
            </a:r>
          </a:p>
        </p:txBody>
      </p:sp>
      <p:sp>
        <p:nvSpPr>
          <p:cNvPr id="112" name="AutoShape 75"/>
          <p:cNvSpPr>
            <a:spLocks noChangeArrowheads="1"/>
          </p:cNvSpPr>
          <p:nvPr/>
        </p:nvSpPr>
        <p:spPr bwMode="auto">
          <a:xfrm>
            <a:off x="7113240" y="4858538"/>
            <a:ext cx="2196000" cy="130014"/>
          </a:xfrm>
          <a:prstGeom prst="homePlate">
            <a:avLst>
              <a:gd name="adj" fmla="val 56772"/>
            </a:avLst>
          </a:prstGeom>
          <a:ln>
            <a:solidFill>
              <a:srgbClr val="FF0000"/>
            </a:solidFill>
            <a:headEnd/>
            <a:tailEnd/>
          </a:ln>
        </p:spPr>
        <p:style>
          <a:lnRef idx="2">
            <a:schemeClr val="accent2"/>
          </a:lnRef>
          <a:fillRef idx="1">
            <a:schemeClr val="lt1"/>
          </a:fillRef>
          <a:effectRef idx="0">
            <a:schemeClr val="accent2"/>
          </a:effectRef>
          <a:fontRef idx="minor">
            <a:schemeClr val="dk1"/>
          </a:fontRef>
        </p:style>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a:lnSpc>
                <a:spcPts val="1300"/>
              </a:lnSpc>
              <a:buFontTx/>
              <a:buNone/>
              <a:defRPr sz="1000"/>
            </a:pPr>
            <a:r>
              <a:rPr lang="ja-JP" altLang="en-US" sz="950" dirty="0">
                <a:solidFill>
                  <a:srgbClr val="000000"/>
                </a:solidFill>
                <a:latin typeface="ＭＳ Ｐゴシック"/>
                <a:ea typeface="ＭＳ Ｐゴシック"/>
              </a:rPr>
              <a:t>エラー</a:t>
            </a:r>
            <a:endParaRPr lang="en-US" altLang="ja-JP" sz="950" dirty="0">
              <a:solidFill>
                <a:srgbClr val="000000"/>
              </a:solidFill>
              <a:latin typeface="ＭＳ Ｐゴシック"/>
              <a:ea typeface="ＭＳ Ｐゴシック"/>
            </a:endParaRPr>
          </a:p>
        </p:txBody>
      </p:sp>
      <p:pic>
        <p:nvPicPr>
          <p:cNvPr id="116" name="図 115" descr="C:\Users\FJPC\AppData\Local\Microsoft\Windows\Temporary Internet Files\Content.IE5\EAKPU4HJ\lgi01a201309022300[1].jpg"/>
          <p:cNvPicPr>
            <a:picLocks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7148516" y="4582630"/>
            <a:ext cx="252756" cy="283208"/>
          </a:xfrm>
          <a:prstGeom prst="rect">
            <a:avLst/>
          </a:prstGeom>
          <a:noFill/>
          <a:extLst>
            <a:ext uri="{909E8E84-426E-40DD-AFC4-6F175D3DCCD1}">
              <a14:hiddenFill xmlns:a14="http://schemas.microsoft.com/office/drawing/2010/main">
                <a:solidFill>
                  <a:srgbClr val="FFFFFF"/>
                </a:solidFill>
              </a14:hiddenFill>
            </a:ext>
          </a:extLst>
        </p:spPr>
      </p:pic>
      <p:sp>
        <p:nvSpPr>
          <p:cNvPr id="119" name="AutoShape 75"/>
          <p:cNvSpPr>
            <a:spLocks noChangeArrowheads="1"/>
          </p:cNvSpPr>
          <p:nvPr/>
        </p:nvSpPr>
        <p:spPr bwMode="auto">
          <a:xfrm>
            <a:off x="3813936" y="4671706"/>
            <a:ext cx="3276000" cy="123183"/>
          </a:xfrm>
          <a:prstGeom prst="homePlate">
            <a:avLst>
              <a:gd name="adj" fmla="val 57482"/>
            </a:avLst>
          </a:prstGeom>
          <a:ln>
            <a:headEnd/>
            <a:tailEnd/>
          </a:ln>
        </p:spPr>
        <p:style>
          <a:lnRef idx="1">
            <a:schemeClr val="accent6"/>
          </a:lnRef>
          <a:fillRef idx="2">
            <a:schemeClr val="accent6"/>
          </a:fillRef>
          <a:effectRef idx="1">
            <a:schemeClr val="accent6"/>
          </a:effectRef>
          <a:fontRef idx="minor">
            <a:schemeClr val="dk1"/>
          </a:fontRef>
        </p:style>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lgn="ctr">
              <a:lnSpc>
                <a:spcPts val="1300"/>
              </a:lnSpc>
              <a:buFontTx/>
              <a:buNone/>
              <a:defRPr sz="1000"/>
            </a:pPr>
            <a:r>
              <a:rPr lang="ja-JP" altLang="en-US" sz="950" dirty="0">
                <a:solidFill>
                  <a:srgbClr val="000000"/>
                </a:solidFill>
                <a:latin typeface="ＭＳ Ｐゴシック"/>
                <a:ea typeface="ＭＳ Ｐゴシック"/>
              </a:rPr>
              <a:t>事業所への周知</a:t>
            </a:r>
            <a:endParaRPr lang="en-US" altLang="ja-JP" sz="950" dirty="0">
              <a:solidFill>
                <a:srgbClr val="000000"/>
              </a:solidFill>
              <a:latin typeface="ＭＳ Ｐゴシック"/>
              <a:ea typeface="ＭＳ Ｐゴシック"/>
            </a:endParaRPr>
          </a:p>
        </p:txBody>
      </p:sp>
      <p:sp>
        <p:nvSpPr>
          <p:cNvPr id="122" name="テキスト ボックス 121"/>
          <p:cNvSpPr txBox="1"/>
          <p:nvPr/>
        </p:nvSpPr>
        <p:spPr>
          <a:xfrm>
            <a:off x="3800872" y="4460267"/>
            <a:ext cx="864096" cy="253916"/>
          </a:xfrm>
          <a:prstGeom prst="rect">
            <a:avLst/>
          </a:prstGeom>
          <a:noFill/>
        </p:spPr>
        <p:txBody>
          <a:bodyPr wrap="square" rtlCol="0">
            <a:spAutoFit/>
          </a:bodyPr>
          <a:lstStyle/>
          <a:p>
            <a:r>
              <a:rPr lang="ja-JP" altLang="en-US" sz="1050" dirty="0">
                <a:solidFill>
                  <a:prstClr val="black"/>
                </a:solidFill>
              </a:rPr>
              <a:t>５</a:t>
            </a:r>
            <a:r>
              <a:rPr lang="ja-JP" altLang="en-US" sz="1050" dirty="0">
                <a:solidFill>
                  <a:prstClr val="black"/>
                </a:solidFill>
                <a:ea typeface="ＭＳ Ｐゴシック" pitchFamily="50" charset="-128"/>
              </a:rPr>
              <a:t>月　</a:t>
            </a:r>
          </a:p>
        </p:txBody>
      </p:sp>
      <p:sp>
        <p:nvSpPr>
          <p:cNvPr id="123" name="テキスト ボックス 122"/>
          <p:cNvSpPr txBox="1"/>
          <p:nvPr/>
        </p:nvSpPr>
        <p:spPr>
          <a:xfrm>
            <a:off x="7257256" y="4611035"/>
            <a:ext cx="997508" cy="253916"/>
          </a:xfrm>
          <a:prstGeom prst="rect">
            <a:avLst/>
          </a:prstGeom>
          <a:noFill/>
        </p:spPr>
        <p:txBody>
          <a:bodyPr wrap="square" rtlCol="0">
            <a:spAutoFit/>
          </a:bodyPr>
          <a:lstStyle/>
          <a:p>
            <a:r>
              <a:rPr lang="en-US" altLang="ja-JP" sz="1050" dirty="0"/>
              <a:t>11</a:t>
            </a:r>
            <a:r>
              <a:rPr lang="ja-JP" altLang="en-US" sz="1050" dirty="0">
                <a:solidFill>
                  <a:prstClr val="black"/>
                </a:solidFill>
                <a:ea typeface="ＭＳ Ｐゴシック" pitchFamily="50" charset="-128"/>
              </a:rPr>
              <a:t>月（予定）　</a:t>
            </a:r>
          </a:p>
        </p:txBody>
      </p:sp>
      <p:sp>
        <p:nvSpPr>
          <p:cNvPr id="34" name="角丸四角形 33"/>
          <p:cNvSpPr/>
          <p:nvPr/>
        </p:nvSpPr>
        <p:spPr>
          <a:xfrm>
            <a:off x="301056" y="2194309"/>
            <a:ext cx="3600000" cy="346715"/>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prstClr val="black"/>
                </a:solidFill>
              </a:rPr>
              <a:t>（２）対応スケジュール</a:t>
            </a:r>
          </a:p>
        </p:txBody>
      </p:sp>
      <p:sp>
        <p:nvSpPr>
          <p:cNvPr id="35" name="テキスト ボックス 34"/>
          <p:cNvSpPr txBox="1"/>
          <p:nvPr/>
        </p:nvSpPr>
        <p:spPr>
          <a:xfrm>
            <a:off x="301503" y="2564904"/>
            <a:ext cx="9433493" cy="1219116"/>
          </a:xfrm>
          <a:prstGeom prst="rect">
            <a:avLst/>
          </a:prstGeom>
          <a:noFill/>
        </p:spPr>
        <p:txBody>
          <a:bodyPr wrap="square" rtlCol="0">
            <a:spAutoFit/>
          </a:bodyPr>
          <a:lstStyle/>
          <a:p>
            <a:pPr>
              <a:lnSpc>
                <a:spcPts val="1800"/>
              </a:lnSpc>
              <a:spcBef>
                <a:spcPts val="0"/>
              </a:spcBef>
            </a:pPr>
            <a:r>
              <a:rPr lang="ja-JP" altLang="en-US" sz="1400" dirty="0">
                <a:solidFill>
                  <a:prstClr val="black"/>
                </a:solidFill>
                <a:latin typeface="ＭＳ Ｐゴシック"/>
                <a:ea typeface="ＭＳ Ｐゴシック" pitchFamily="50" charset="-128"/>
              </a:rPr>
              <a:t>○ 「警告」から「エラー</a:t>
            </a:r>
            <a:r>
              <a:rPr lang="ja-JP" altLang="en-US" sz="1400" dirty="0">
                <a:latin typeface="ＭＳ Ｐゴシック"/>
                <a:ea typeface="ＭＳ Ｐゴシック" pitchFamily="50" charset="-128"/>
              </a:rPr>
              <a:t>（返戻）</a:t>
            </a:r>
            <a:r>
              <a:rPr lang="ja-JP" altLang="en-US" sz="1400" dirty="0">
                <a:solidFill>
                  <a:prstClr val="black"/>
                </a:solidFill>
                <a:latin typeface="ＭＳ Ｐゴシック"/>
                <a:ea typeface="ＭＳ Ｐゴシック" pitchFamily="50" charset="-128"/>
              </a:rPr>
              <a:t>」への移行については、サービス提供事業所等への周知期間を確保するため</a:t>
            </a:r>
            <a:r>
              <a:rPr lang="ja-JP" altLang="en-US" sz="1400" dirty="0">
                <a:solidFill>
                  <a:prstClr val="black"/>
                </a:solidFill>
                <a:latin typeface="ＭＳ Ｐゴシック"/>
              </a:rPr>
              <a:t>、審査支払等</a:t>
            </a:r>
            <a:endParaRPr lang="en-US" altLang="ja-JP" sz="1400" dirty="0">
              <a:solidFill>
                <a:prstClr val="black"/>
              </a:solidFill>
              <a:latin typeface="ＭＳ Ｐゴシック"/>
            </a:endParaRPr>
          </a:p>
          <a:p>
            <a:pPr>
              <a:lnSpc>
                <a:spcPts val="1800"/>
              </a:lnSpc>
              <a:spcBef>
                <a:spcPts val="0"/>
              </a:spcBef>
            </a:pPr>
            <a:r>
              <a:rPr lang="ja-JP" altLang="en-US" sz="1400" dirty="0">
                <a:solidFill>
                  <a:prstClr val="black"/>
                </a:solidFill>
                <a:latin typeface="ＭＳ Ｐゴシック"/>
              </a:rPr>
              <a:t>　　システムにおいて、</a:t>
            </a:r>
            <a:r>
              <a:rPr lang="ja-JP" altLang="en-US" sz="1400" dirty="0">
                <a:latin typeface="ＭＳ Ｐゴシック"/>
              </a:rPr>
              <a:t>令和７年５月審査分</a:t>
            </a:r>
            <a:r>
              <a:rPr lang="ja-JP" altLang="en-US" sz="1400" dirty="0">
                <a:solidFill>
                  <a:prstClr val="black"/>
                </a:solidFill>
                <a:latin typeface="ＭＳ Ｐゴシック"/>
              </a:rPr>
              <a:t>より移行対象のエラーコードであることが分かるよう、エラーメッセージの文頭</a:t>
            </a:r>
            <a:endParaRPr lang="en-US" altLang="ja-JP" sz="1400" dirty="0">
              <a:solidFill>
                <a:prstClr val="black"/>
              </a:solidFill>
              <a:latin typeface="ＭＳ Ｐゴシック"/>
            </a:endParaRPr>
          </a:p>
          <a:p>
            <a:pPr>
              <a:lnSpc>
                <a:spcPts val="1800"/>
              </a:lnSpc>
              <a:spcBef>
                <a:spcPts val="0"/>
              </a:spcBef>
            </a:pPr>
            <a:r>
              <a:rPr lang="ja-JP" altLang="en-US" sz="1400" dirty="0">
                <a:solidFill>
                  <a:prstClr val="black"/>
                </a:solidFill>
                <a:latin typeface="ＭＳ Ｐゴシック"/>
              </a:rPr>
              <a:t>　　に「★」を付与したところ。</a:t>
            </a:r>
            <a:endParaRPr lang="en-US" altLang="ja-JP" sz="1400" dirty="0">
              <a:latin typeface="ＭＳ Ｐゴシック"/>
              <a:ea typeface="ＭＳ Ｐゴシック" pitchFamily="50" charset="-128"/>
            </a:endParaRPr>
          </a:p>
          <a:p>
            <a:pPr>
              <a:lnSpc>
                <a:spcPts val="1800"/>
              </a:lnSpc>
              <a:spcBef>
                <a:spcPts val="0"/>
              </a:spcBef>
            </a:pPr>
            <a:r>
              <a:rPr lang="ja-JP" altLang="en-US" sz="1400" dirty="0">
                <a:solidFill>
                  <a:prstClr val="black"/>
                </a:solidFill>
                <a:latin typeface="ＭＳ Ｐゴシック"/>
              </a:rPr>
              <a:t>○ 例年同様</a:t>
            </a:r>
            <a:r>
              <a:rPr lang="ja-JP" altLang="en-US" sz="1400" dirty="0">
                <a:solidFill>
                  <a:prstClr val="black"/>
                </a:solidFill>
                <a:latin typeface="ＭＳ Ｐゴシック"/>
                <a:ea typeface="ＭＳ Ｐゴシック" pitchFamily="50" charset="-128"/>
              </a:rPr>
              <a:t>、</a:t>
            </a:r>
            <a:r>
              <a:rPr lang="ja-JP" altLang="en-US" sz="1400" dirty="0">
                <a:latin typeface="ＭＳ Ｐゴシック"/>
              </a:rPr>
              <a:t>令和７年１１月</a:t>
            </a:r>
            <a:r>
              <a:rPr lang="ja-JP" altLang="en-US" sz="1400" dirty="0">
                <a:solidFill>
                  <a:prstClr val="black"/>
                </a:solidFill>
                <a:latin typeface="ＭＳ Ｐゴシック"/>
              </a:rPr>
              <a:t>審査分（令和７年</a:t>
            </a:r>
            <a:r>
              <a:rPr lang="ja-JP" altLang="en-US" sz="1400" dirty="0">
                <a:latin typeface="ＭＳ Ｐゴシック"/>
              </a:rPr>
              <a:t>１０月サービス提供分）より、</a:t>
            </a:r>
            <a:r>
              <a:rPr lang="ja-JP" altLang="en-US" sz="1400" dirty="0">
                <a:latin typeface="+mn-ea"/>
              </a:rPr>
              <a:t> 「警告」から「エラー（返戻）」に移行する対応を</a:t>
            </a:r>
            <a:endParaRPr lang="en-US" altLang="ja-JP" sz="1400" dirty="0">
              <a:latin typeface="+mn-ea"/>
            </a:endParaRPr>
          </a:p>
          <a:p>
            <a:pPr>
              <a:lnSpc>
                <a:spcPts val="1800"/>
              </a:lnSpc>
              <a:spcBef>
                <a:spcPts val="0"/>
              </a:spcBef>
            </a:pPr>
            <a:r>
              <a:rPr lang="ja-JP" altLang="en-US" sz="1400" dirty="0">
                <a:latin typeface="+mn-ea"/>
              </a:rPr>
              <a:t>　　実施する。</a:t>
            </a:r>
            <a:endParaRPr lang="en-US" altLang="ja-JP" sz="1400" dirty="0">
              <a:solidFill>
                <a:prstClr val="black"/>
              </a:solidFill>
              <a:latin typeface="ＭＳ Ｐゴシック"/>
              <a:ea typeface="ＭＳ Ｐゴシック" pitchFamily="50" charset="-128"/>
            </a:endParaRPr>
          </a:p>
        </p:txBody>
      </p:sp>
      <p:sp>
        <p:nvSpPr>
          <p:cNvPr id="126" name="正方形/長方形 125"/>
          <p:cNvSpPr/>
          <p:nvPr/>
        </p:nvSpPr>
        <p:spPr>
          <a:xfrm>
            <a:off x="7617296" y="5157192"/>
            <a:ext cx="1649358" cy="432048"/>
          </a:xfrm>
          <a:prstGeom prst="rect">
            <a:avLst/>
          </a:prstGeom>
          <a:ln w="38100"/>
        </p:spPr>
        <p:style>
          <a:lnRef idx="2">
            <a:schemeClr val="accent2"/>
          </a:lnRef>
          <a:fillRef idx="1">
            <a:schemeClr val="lt1"/>
          </a:fillRef>
          <a:effectRef idx="0">
            <a:schemeClr val="accent2"/>
          </a:effectRef>
          <a:fontRef idx="minor">
            <a:schemeClr val="dk1"/>
          </a:fontRef>
        </p:style>
        <p:txBody>
          <a:bodyPr rtlCol="0" anchor="ctr"/>
          <a:lstStyle/>
          <a:p>
            <a:r>
              <a:rPr lang="ja-JP" altLang="en-US" sz="1000" dirty="0">
                <a:solidFill>
                  <a:prstClr val="black"/>
                </a:solidFill>
              </a:rPr>
              <a:t>★：警告（エラー移行対象）</a:t>
            </a:r>
            <a:endParaRPr lang="en-US" altLang="ja-JP" sz="1000" dirty="0">
              <a:solidFill>
                <a:prstClr val="black"/>
              </a:solidFill>
            </a:endParaRPr>
          </a:p>
        </p:txBody>
      </p:sp>
      <p:sp>
        <p:nvSpPr>
          <p:cNvPr id="21"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FontTx/>
              <a:buNone/>
              <a:defRPr/>
            </a:pPr>
            <a:r>
              <a:rPr lang="ja-JP" altLang="en-US" sz="1600" b="1" dirty="0">
                <a:latin typeface="+mn-ea"/>
              </a:rPr>
              <a:t>１．警告からエラー（返戻）への移行について（</a:t>
            </a:r>
            <a:r>
              <a:rPr lang="zh-TW" altLang="en-US" sz="1600" b="1" dirty="0">
                <a:latin typeface="+mn-ea"/>
              </a:rPr>
              <a:t>令和</a:t>
            </a:r>
            <a:r>
              <a:rPr lang="ja-JP" altLang="en-US" sz="1600" b="1" dirty="0">
                <a:latin typeface="+mn-ea"/>
              </a:rPr>
              <a:t>７</a:t>
            </a:r>
            <a:r>
              <a:rPr lang="zh-TW" altLang="en-US" sz="1600" b="1" dirty="0">
                <a:latin typeface="+mn-ea"/>
              </a:rPr>
              <a:t>年１</a:t>
            </a:r>
            <a:r>
              <a:rPr lang="ja-JP" altLang="en-US" sz="1600" b="1" dirty="0">
                <a:latin typeface="+mn-ea"/>
              </a:rPr>
              <a:t>１</a:t>
            </a:r>
            <a:r>
              <a:rPr lang="zh-TW" altLang="en-US" sz="1600" b="1" dirty="0">
                <a:latin typeface="+mn-ea"/>
              </a:rPr>
              <a:t>月審査対応</a:t>
            </a:r>
            <a:r>
              <a:rPr lang="ja-JP" altLang="en-US" sz="1600" b="1" dirty="0">
                <a:latin typeface="+mn-ea"/>
              </a:rPr>
              <a:t>）</a:t>
            </a:r>
          </a:p>
        </p:txBody>
      </p:sp>
    </p:spTree>
    <p:extLst>
      <p:ext uri="{BB962C8B-B14F-4D97-AF65-F5344CB8AC3E}">
        <p14:creationId xmlns:p14="http://schemas.microsoft.com/office/powerpoint/2010/main" val="376867200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ext Box 2"/>
          <p:cNvSpPr>
            <a:spLocks noGrp="1" noChangeArrowheads="1"/>
          </p:cNvSpPr>
          <p:nvPr>
            <p:ph type="ctrTitle"/>
          </p:nvPr>
        </p:nvSpPr>
        <p:spPr>
          <a:xfrm>
            <a:off x="163513" y="2565400"/>
            <a:ext cx="9594850" cy="1470025"/>
          </a:xfrm>
          <a:solidFill>
            <a:srgbClr val="CCFFCC"/>
          </a:solidFill>
          <a:ln w="57150" cmpd="thickThin">
            <a:solidFill>
              <a:schemeClr val="tx1"/>
            </a:solidFill>
            <a:miter lim="800000"/>
            <a:headEnd/>
            <a:tailEnd/>
          </a:ln>
        </p:spPr>
        <p:txBody>
          <a:bodyPr/>
          <a:lstStyle/>
          <a:p>
            <a:pPr>
              <a:spcBef>
                <a:spcPct val="50000"/>
              </a:spcBef>
              <a:defRPr/>
            </a:pPr>
            <a:r>
              <a:rPr lang="ja-JP" altLang="en-US" sz="2400" dirty="0">
                <a:latin typeface="+mj-ea"/>
              </a:rPr>
              <a:t>　２．</a:t>
            </a:r>
            <a:r>
              <a:rPr lang="ja-JP" altLang="en-US" sz="2400" dirty="0">
                <a:solidFill>
                  <a:prstClr val="black"/>
                </a:solidFill>
                <a:latin typeface="+mn-ea"/>
              </a:rPr>
              <a:t>令和７年１１月審査対応</a:t>
            </a:r>
            <a:r>
              <a:rPr lang="ja-JP" altLang="en-US" sz="2400" dirty="0">
                <a:solidFill>
                  <a:prstClr val="black"/>
                </a:solidFill>
              </a:rPr>
              <a:t>の</a:t>
            </a:r>
            <a:r>
              <a:rPr lang="ja-JP" altLang="en-US" sz="2400" dirty="0">
                <a:solidFill>
                  <a:schemeClr val="tx1"/>
                </a:solidFill>
              </a:rPr>
              <a:t>エラー</a:t>
            </a:r>
            <a:r>
              <a:rPr lang="ja-JP" altLang="en-US" sz="2400" dirty="0">
                <a:solidFill>
                  <a:prstClr val="black"/>
                </a:solidFill>
              </a:rPr>
              <a:t>移行対象エラーコード一覧</a:t>
            </a:r>
            <a:endParaRPr lang="ja-JP" altLang="en-US" sz="2400" dirty="0">
              <a:latin typeface="+mj-ea"/>
            </a:endParaRPr>
          </a:p>
        </p:txBody>
      </p:sp>
    </p:spTree>
    <p:extLst>
      <p:ext uri="{BB962C8B-B14F-4D97-AF65-F5344CB8AC3E}">
        <p14:creationId xmlns:p14="http://schemas.microsoft.com/office/powerpoint/2010/main" val="186618136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AutoShape 2"/>
          <p:cNvSpPr>
            <a:spLocks noChangeArrowheads="1"/>
          </p:cNvSpPr>
          <p:nvPr/>
        </p:nvSpPr>
        <p:spPr bwMode="auto">
          <a:xfrm>
            <a:off x="212100" y="836680"/>
            <a:ext cx="9433046" cy="5688664"/>
          </a:xfrm>
          <a:prstGeom prst="roundRect">
            <a:avLst>
              <a:gd name="adj" fmla="val 1295"/>
            </a:avLst>
          </a:prstGeom>
          <a:noFill/>
          <a:ln w="9525">
            <a:solidFill>
              <a:schemeClr val="tx1"/>
            </a:solidFill>
            <a:round/>
            <a:headEnd/>
            <a:tailEnd/>
          </a:ln>
        </p:spPr>
        <p:txBody>
          <a:bodyPr wrap="none" anchor="ct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dirty="0">
              <a:ln>
                <a:noFill/>
              </a:ln>
              <a:solidFill>
                <a:prstClr val="black"/>
              </a:solidFill>
              <a:effectLst/>
              <a:uLnTx/>
              <a:uFillTx/>
              <a:latin typeface="Arial" charset="0"/>
              <a:ea typeface="ＭＳ Ｐゴシック" charset="-128"/>
              <a:cs typeface="+mn-cs"/>
            </a:endParaRPr>
          </a:p>
        </p:txBody>
      </p:sp>
      <p:sp>
        <p:nvSpPr>
          <p:cNvPr id="40" name="テキスト ボックス 39"/>
          <p:cNvSpPr txBox="1">
            <a:spLocks noChangeArrowheads="1"/>
          </p:cNvSpPr>
          <p:nvPr/>
        </p:nvSpPr>
        <p:spPr bwMode="auto">
          <a:xfrm>
            <a:off x="252602" y="908720"/>
            <a:ext cx="9429950" cy="669414"/>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○令和７年１１月審査分より、</a:t>
            </a:r>
            <a:r>
              <a:rPr lang="ja-JP" altLang="en-US" sz="1400" dirty="0">
                <a:solidFill>
                  <a:prstClr val="black"/>
                </a:solidFill>
                <a:latin typeface="ＭＳ Ｐゴシック" panose="020B0600070205080204" pitchFamily="50" charset="-128"/>
                <a:ea typeface="ＭＳ Ｐゴシック" panose="020B0600070205080204" pitchFamily="50" charset="-128"/>
              </a:rPr>
              <a:t>８８</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のエラーコードをエラーへ移行する。（次ページ以降参照。）</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なお、移行するエラーコードは、令和７年１１月審査以降、請求情報のサービス提供年月が令和７年９月以前の場合は</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176213"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警告、令和７年１０月以降の場合はエラーとなる。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7" name="角丸四角形 6"/>
          <p:cNvSpPr/>
          <p:nvPr/>
        </p:nvSpPr>
        <p:spPr>
          <a:xfrm>
            <a:off x="200472" y="548712"/>
            <a:ext cx="6251426" cy="288000"/>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（１）令和７年１１月審査対応のエラー移行対象について</a:t>
            </a:r>
          </a:p>
        </p:txBody>
      </p:sp>
      <p:sp>
        <p:nvSpPr>
          <p:cNvPr id="8"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２．</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令和</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７</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年１</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１</a:t>
            </a:r>
            <a:r>
              <a:rPr kumimoji="1" lang="zh-TW" altLang="en-US" sz="1600" b="1" i="0" u="none" strike="noStrike" kern="1200" cap="none" spc="0" normalizeH="0" baseline="0" noProof="0" dirty="0">
                <a:ln>
                  <a:noFill/>
                </a:ln>
                <a:solidFill>
                  <a:prstClr val="black"/>
                </a:solidFill>
                <a:effectLst/>
                <a:uLnTx/>
                <a:uFillTx/>
                <a:latin typeface="新細明體"/>
                <a:ea typeface="ＭＳ Ｐゴシック" pitchFamily="50" charset="-128"/>
                <a:cs typeface="+mn-cs"/>
              </a:rPr>
              <a:t>月審査対応</a:t>
            </a:r>
            <a:r>
              <a:rPr kumimoji="1" lang="ja-JP" altLang="en-US" sz="1600" b="1"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itchFamily="50" charset="-128"/>
                <a:cs typeface="+mn-cs"/>
              </a:rPr>
              <a:t>のエラー移行対象エラーコード一覧</a:t>
            </a:r>
          </a:p>
        </p:txBody>
      </p:sp>
      <p:sp>
        <p:nvSpPr>
          <p:cNvPr id="11" name="正方形/長方形 10"/>
          <p:cNvSpPr/>
          <p:nvPr/>
        </p:nvSpPr>
        <p:spPr>
          <a:xfrm>
            <a:off x="1784924" y="2109946"/>
            <a:ext cx="2087956" cy="3565754"/>
          </a:xfrm>
          <a:prstGeom prst="rect">
            <a:avLst/>
          </a:prstGeom>
          <a:solidFill>
            <a:srgbClr val="DEEBF7"/>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2" name="正方形/長方形 11"/>
          <p:cNvSpPr/>
          <p:nvPr/>
        </p:nvSpPr>
        <p:spPr>
          <a:xfrm>
            <a:off x="5886378" y="2118368"/>
            <a:ext cx="2234974" cy="2331201"/>
          </a:xfrm>
          <a:prstGeom prst="rect">
            <a:avLst/>
          </a:prstGeom>
          <a:solidFill>
            <a:srgbClr val="DEEBF7"/>
          </a:solidFill>
          <a:ln w="12700">
            <a:prstDash val="solid"/>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13" name="テキスト ボックス 12"/>
          <p:cNvSpPr txBox="1"/>
          <p:nvPr/>
        </p:nvSpPr>
        <p:spPr>
          <a:xfrm>
            <a:off x="2032613" y="1835852"/>
            <a:ext cx="1696251" cy="461665"/>
          </a:xfrm>
          <a:prstGeom prst="rect">
            <a:avLst/>
          </a:prstGeom>
          <a:solidFill>
            <a:srgbClr val="5B9BD5"/>
          </a:solidFill>
          <a:ln w="12700">
            <a:solidFill>
              <a:schemeClr val="tx1"/>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rPr>
              <a:t>一次審査</a:t>
            </a:r>
            <a:endParaRPr kumimoji="1" lang="en-US" altLang="ja-JP"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rPr>
              <a:t>（国保連合会）</a:t>
            </a:r>
            <a:endParaRPr kumimoji="1" lang="en-US" altLang="ja-JP"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endParaRPr>
          </a:p>
        </p:txBody>
      </p:sp>
      <p:sp>
        <p:nvSpPr>
          <p:cNvPr id="14" name="テキスト ボックス 13"/>
          <p:cNvSpPr txBox="1"/>
          <p:nvPr/>
        </p:nvSpPr>
        <p:spPr>
          <a:xfrm>
            <a:off x="6137894" y="1835852"/>
            <a:ext cx="1696251" cy="461665"/>
          </a:xfrm>
          <a:prstGeom prst="rect">
            <a:avLst/>
          </a:prstGeom>
          <a:solidFill>
            <a:srgbClr val="5B9BD5"/>
          </a:solidFill>
          <a:ln w="12700">
            <a:solidFill>
              <a:schemeClr val="tx1"/>
            </a:solidFill>
          </a:ln>
        </p:spPr>
        <p:txBody>
          <a:bodyPr wrap="square" rtlCol="0">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rPr>
              <a:t>二次審査</a:t>
            </a:r>
            <a:endParaRPr kumimoji="1" lang="en-US" altLang="ja-JP"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rPr>
              <a:t>（市町村等）</a:t>
            </a:r>
            <a:endParaRPr kumimoji="1" lang="en-US" altLang="ja-JP" sz="1200" b="1" i="0" u="none" strike="noStrike" kern="1200" cap="none" spc="0" normalizeH="0" baseline="0" noProof="0" dirty="0">
              <a:ln>
                <a:noFill/>
              </a:ln>
              <a:solidFill>
                <a:prstClr val="white"/>
              </a:solidFill>
              <a:effectLst/>
              <a:uLnTx/>
              <a:uFillTx/>
              <a:latin typeface="ＭＳ Ｐゴシック" panose="020B0600070205080204" pitchFamily="50" charset="-128"/>
              <a:ea typeface="ＭＳ Ｐゴシック" charset="-128"/>
              <a:cs typeface="+mn-cs"/>
            </a:endParaRPr>
          </a:p>
        </p:txBody>
      </p:sp>
      <p:sp>
        <p:nvSpPr>
          <p:cNvPr id="15" name="フローチャート: 書類 2"/>
          <p:cNvSpPr/>
          <p:nvPr/>
        </p:nvSpPr>
        <p:spPr>
          <a:xfrm>
            <a:off x="2041033" y="2486350"/>
            <a:ext cx="1543815" cy="770895"/>
          </a:xfrm>
          <a:prstGeom prst="flowChartDocument">
            <a:avLst/>
          </a:prstGeom>
        </p:spPr>
        <p:style>
          <a:lnRef idx="1">
            <a:schemeClr val="accent4"/>
          </a:lnRef>
          <a:fillRef idx="2">
            <a:schemeClr val="accent4"/>
          </a:fillRef>
          <a:effectRef idx="1">
            <a:schemeClr val="accent4"/>
          </a:effectRef>
          <a:fontRef idx="minor">
            <a:schemeClr val="dk1"/>
          </a:fontRef>
        </p:style>
        <p:txBody>
          <a:bodyPr rtlCol="0" anchor="t"/>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サービス提供年月：</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令和７年９月</a:t>
            </a: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18" name="テキスト ボックス 17"/>
          <p:cNvSpPr txBox="1"/>
          <p:nvPr/>
        </p:nvSpPr>
        <p:spPr>
          <a:xfrm>
            <a:off x="2481638" y="2861217"/>
            <a:ext cx="662604" cy="241980"/>
          </a:xfrm>
          <a:prstGeom prst="rect">
            <a:avLst/>
          </a:prstGeom>
          <a:noFill/>
        </p:spPr>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★警告</a:t>
            </a:r>
            <a:endParaRPr kumimoji="1" lang="en-US" altLang="ja-JP"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3" name="正方形/長方形 2"/>
          <p:cNvSpPr/>
          <p:nvPr/>
        </p:nvSpPr>
        <p:spPr>
          <a:xfrm>
            <a:off x="6132219" y="2613541"/>
            <a:ext cx="720080" cy="50589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支払</a:t>
            </a:r>
          </a:p>
        </p:txBody>
      </p:sp>
      <p:sp>
        <p:nvSpPr>
          <p:cNvPr id="30" name="テキスト ボックス 29"/>
          <p:cNvSpPr txBox="1"/>
          <p:nvPr/>
        </p:nvSpPr>
        <p:spPr>
          <a:xfrm>
            <a:off x="6693751" y="2759392"/>
            <a:ext cx="662604" cy="318924"/>
          </a:xfrm>
          <a:prstGeom prst="rect">
            <a:avLst/>
          </a:prstGeom>
          <a:noFill/>
        </p:spPr>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or</a:t>
            </a:r>
          </a:p>
        </p:txBody>
      </p:sp>
      <p:sp>
        <p:nvSpPr>
          <p:cNvPr id="31" name="正方形/長方形 30"/>
          <p:cNvSpPr/>
          <p:nvPr/>
        </p:nvSpPr>
        <p:spPr>
          <a:xfrm>
            <a:off x="7143882" y="2613540"/>
            <a:ext cx="720080" cy="50589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返戻</a:t>
            </a:r>
          </a:p>
        </p:txBody>
      </p:sp>
      <p:sp>
        <p:nvSpPr>
          <p:cNvPr id="4" name="右矢印 3"/>
          <p:cNvSpPr/>
          <p:nvPr/>
        </p:nvSpPr>
        <p:spPr>
          <a:xfrm>
            <a:off x="4376936" y="2633419"/>
            <a:ext cx="1008112" cy="4598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6" name="正方形/長方形 5"/>
          <p:cNvSpPr/>
          <p:nvPr/>
        </p:nvSpPr>
        <p:spPr>
          <a:xfrm>
            <a:off x="1064568" y="2390035"/>
            <a:ext cx="7344816" cy="96903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1</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０</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審</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査</a:t>
            </a:r>
          </a:p>
        </p:txBody>
      </p:sp>
      <p:sp>
        <p:nvSpPr>
          <p:cNvPr id="33" name="フローチャート: 書類 2"/>
          <p:cNvSpPr/>
          <p:nvPr/>
        </p:nvSpPr>
        <p:spPr>
          <a:xfrm>
            <a:off x="2041033" y="3607785"/>
            <a:ext cx="1543815" cy="770895"/>
          </a:xfrm>
          <a:prstGeom prst="flowChartDocument">
            <a:avLst/>
          </a:prstGeom>
        </p:spPr>
        <p:style>
          <a:lnRef idx="1">
            <a:schemeClr val="accent4"/>
          </a:lnRef>
          <a:fillRef idx="2">
            <a:schemeClr val="accent4"/>
          </a:fillRef>
          <a:effectRef idx="1">
            <a:schemeClr val="accent4"/>
          </a:effectRef>
          <a:fontRef idx="minor">
            <a:schemeClr val="dk1"/>
          </a:fontRef>
        </p:style>
        <p:txBody>
          <a:bodyPr rtlCol="0" anchor="t"/>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サービス提供年月：</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a:t>
            </a:r>
            <a:r>
              <a:rPr lang="ja-JP" altLang="en-US" sz="1050" dirty="0">
                <a:solidFill>
                  <a:prstClr val="black"/>
                </a:solidFill>
                <a:latin typeface="ＭＳ Ｐゴシック" panose="020B0600070205080204" pitchFamily="50" charset="-128"/>
                <a:ea typeface="ＭＳ Ｐゴシック" panose="020B0600070205080204" pitchFamily="50" charset="-128"/>
              </a:rPr>
              <a:t>７</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年</a:t>
            </a:r>
            <a:r>
              <a:rPr kumimoji="1" lang="ja-JP" altLang="en-US" sz="105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９</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a:t>
            </a: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35" name="正方形/長方形 34"/>
          <p:cNvSpPr/>
          <p:nvPr/>
        </p:nvSpPr>
        <p:spPr>
          <a:xfrm>
            <a:off x="6132219" y="3734976"/>
            <a:ext cx="720080" cy="505891"/>
          </a:xfrm>
          <a:prstGeom prst="rect">
            <a:avLst/>
          </a:prstGeom>
        </p:spPr>
        <p:style>
          <a:lnRef idx="1">
            <a:schemeClr val="accent1"/>
          </a:lnRef>
          <a:fillRef idx="2">
            <a:schemeClr val="accent1"/>
          </a:fillRef>
          <a:effectRef idx="1">
            <a:schemeClr val="accent1"/>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支払</a:t>
            </a:r>
          </a:p>
        </p:txBody>
      </p:sp>
      <p:sp>
        <p:nvSpPr>
          <p:cNvPr id="36" name="テキスト ボックス 35"/>
          <p:cNvSpPr txBox="1"/>
          <p:nvPr/>
        </p:nvSpPr>
        <p:spPr>
          <a:xfrm>
            <a:off x="6693751" y="3880827"/>
            <a:ext cx="662604" cy="318924"/>
          </a:xfrm>
          <a:prstGeom prst="rect">
            <a:avLst/>
          </a:prstGeom>
          <a:noFill/>
        </p:spPr>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6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or</a:t>
            </a:r>
          </a:p>
        </p:txBody>
      </p:sp>
      <p:sp>
        <p:nvSpPr>
          <p:cNvPr id="37" name="正方形/長方形 36"/>
          <p:cNvSpPr/>
          <p:nvPr/>
        </p:nvSpPr>
        <p:spPr>
          <a:xfrm>
            <a:off x="7143882" y="3734975"/>
            <a:ext cx="720080" cy="50589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返戻</a:t>
            </a:r>
          </a:p>
        </p:txBody>
      </p:sp>
      <p:sp>
        <p:nvSpPr>
          <p:cNvPr id="38" name="右矢印 37"/>
          <p:cNvSpPr/>
          <p:nvPr/>
        </p:nvSpPr>
        <p:spPr>
          <a:xfrm>
            <a:off x="4376936" y="3754854"/>
            <a:ext cx="1008112" cy="4598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39" name="正方形/長方形 38"/>
          <p:cNvSpPr/>
          <p:nvPr/>
        </p:nvSpPr>
        <p:spPr>
          <a:xfrm>
            <a:off x="1064568" y="3511470"/>
            <a:ext cx="7344816" cy="2020214"/>
          </a:xfrm>
          <a:prstGeom prst="rect">
            <a:avLst/>
          </a:prstGeom>
          <a:noFill/>
          <a:ln>
            <a:solidFill>
              <a:srgbClr val="FF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１１</a:t>
            </a:r>
            <a:endParaRPr kumimoji="1" lang="en-US" altLang="ja-JP"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月</a:t>
            </a:r>
            <a:endParaRPr kumimoji="1" lang="en-US" altLang="ja-JP"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審</a:t>
            </a:r>
            <a:endParaRPr kumimoji="1" lang="en-US" altLang="ja-JP"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査</a:t>
            </a:r>
            <a:endParaRPr kumimoji="1" lang="en-US" altLang="ja-JP"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以</a:t>
            </a:r>
            <a:endParaRPr kumimoji="1" lang="en-US" altLang="ja-JP"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1" fontAlgn="base" latinLnBrk="0" hangingPunct="1">
              <a:lnSpc>
                <a:spcPct val="100000"/>
              </a:lnSpc>
              <a:spcBef>
                <a:spcPct val="0"/>
              </a:spcBef>
              <a:spcAft>
                <a:spcPct val="0"/>
              </a:spcAft>
              <a:buClrTx/>
              <a:buSzTx/>
              <a:buFontTx/>
              <a:buNone/>
              <a:tabLst/>
              <a:defRPr/>
            </a:pPr>
            <a:r>
              <a:rPr kumimoji="1" lang="ja-JP" altLang="en-US" sz="1400" b="0"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降</a:t>
            </a:r>
          </a:p>
        </p:txBody>
      </p:sp>
      <p:sp>
        <p:nvSpPr>
          <p:cNvPr id="41" name="フローチャート: 書類 2"/>
          <p:cNvSpPr/>
          <p:nvPr/>
        </p:nvSpPr>
        <p:spPr>
          <a:xfrm>
            <a:off x="2050367" y="4646590"/>
            <a:ext cx="1543815" cy="770895"/>
          </a:xfrm>
          <a:prstGeom prst="flowChartDocument">
            <a:avLst/>
          </a:prstGeom>
        </p:spPr>
        <p:style>
          <a:lnRef idx="1">
            <a:schemeClr val="accent4"/>
          </a:lnRef>
          <a:fillRef idx="2">
            <a:schemeClr val="accent4"/>
          </a:fillRef>
          <a:effectRef idx="1">
            <a:schemeClr val="accent4"/>
          </a:effectRef>
          <a:fontRef idx="minor">
            <a:schemeClr val="dk1"/>
          </a:fontRef>
        </p:style>
        <p:txBody>
          <a:bodyPr rtlCol="0" anchor="t"/>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サービス提供年月：</a:t>
            </a:r>
            <a:endPar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令和７年</a:t>
            </a:r>
            <a:r>
              <a:rPr kumimoji="1" lang="ja-JP" altLang="en-US" sz="1050" b="1" i="0" u="none" strike="noStrike" kern="1200" cap="none" spc="0" normalizeH="0" baseline="0" noProof="0" dirty="0">
                <a:ln>
                  <a:noFill/>
                </a:ln>
                <a:solidFill>
                  <a:srgbClr val="FF0000"/>
                </a:solidFill>
                <a:effectLst/>
                <a:uLnTx/>
                <a:uFillTx/>
                <a:latin typeface="ＭＳ Ｐゴシック" panose="020B0600070205080204" pitchFamily="50" charset="-128"/>
                <a:ea typeface="ＭＳ Ｐゴシック" panose="020B0600070205080204" pitchFamily="50" charset="-128"/>
                <a:cs typeface="+mn-cs"/>
              </a:rPr>
              <a:t>１０</a:t>
            </a:r>
            <a:r>
              <a:rPr kumimoji="1" lang="ja-JP" altLang="en-US"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月</a:t>
            </a:r>
            <a:r>
              <a:rPr kumimoji="1" lang="en-US" altLang="ja-JP" sz="105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a:t>
            </a:r>
          </a:p>
        </p:txBody>
      </p:sp>
      <p:sp>
        <p:nvSpPr>
          <p:cNvPr id="42" name="テキスト ボックス 41"/>
          <p:cNvSpPr txBox="1"/>
          <p:nvPr/>
        </p:nvSpPr>
        <p:spPr>
          <a:xfrm>
            <a:off x="2490972" y="5021457"/>
            <a:ext cx="662604" cy="241980"/>
          </a:xfrm>
          <a:prstGeom prst="rect">
            <a:avLst/>
          </a:prstGeom>
          <a:noFill/>
        </p:spPr>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エラー</a:t>
            </a:r>
            <a:endParaRPr kumimoji="1" lang="en-US" altLang="ja-JP"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43" name="右矢印 42"/>
          <p:cNvSpPr/>
          <p:nvPr/>
        </p:nvSpPr>
        <p:spPr>
          <a:xfrm>
            <a:off x="4376936" y="4770838"/>
            <a:ext cx="1008112" cy="45983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endParaRPr kumimoji="1" lang="ja-JP" altLang="en-US" sz="1800" b="0" i="0" u="none" strike="noStrike" kern="1200" cap="none" spc="0" normalizeH="0" baseline="0" noProof="0">
              <a:ln>
                <a:noFill/>
              </a:ln>
              <a:solidFill>
                <a:prstClr val="white"/>
              </a:solidFill>
              <a:effectLst/>
              <a:uLnTx/>
              <a:uFillTx/>
              <a:latin typeface="Calibri"/>
              <a:ea typeface="ＭＳ Ｐゴシック" panose="020B0600070205080204" pitchFamily="50" charset="-128"/>
              <a:cs typeface="+mn-cs"/>
            </a:endParaRPr>
          </a:p>
        </p:txBody>
      </p:sp>
      <p:sp>
        <p:nvSpPr>
          <p:cNvPr id="44" name="正方形/長方形 43"/>
          <p:cNvSpPr/>
          <p:nvPr/>
        </p:nvSpPr>
        <p:spPr>
          <a:xfrm>
            <a:off x="6125006" y="4766467"/>
            <a:ext cx="720080" cy="505891"/>
          </a:xfrm>
          <a:prstGeom prst="rect">
            <a:avLst/>
          </a:prstGeom>
        </p:spPr>
        <p:style>
          <a:lnRef idx="1">
            <a:schemeClr val="accent2"/>
          </a:lnRef>
          <a:fillRef idx="2">
            <a:schemeClr val="accent2"/>
          </a:fillRef>
          <a:effectRef idx="1">
            <a:schemeClr val="accent2"/>
          </a:effectRef>
          <a:fontRef idx="minor">
            <a:schemeClr val="dk1"/>
          </a:fontRef>
        </p:style>
        <p:txBody>
          <a:bodyPr rtlCol="0" anchor="ctr"/>
          <a:lstStyle/>
          <a:p>
            <a:pPr marL="0" marR="0" lvl="0" indent="0" algn="ctr" defTabSz="914400" rtl="0" eaLnBrk="1" fontAlgn="base" latinLnBrk="0" hangingPunct="1">
              <a:lnSpc>
                <a:spcPct val="100000"/>
              </a:lnSpc>
              <a:spcBef>
                <a:spcPct val="0"/>
              </a:spcBef>
              <a:spcAft>
                <a:spcPct val="0"/>
              </a:spcAft>
              <a:buClrTx/>
              <a:buSzTx/>
              <a:buFontTx/>
              <a:buNone/>
              <a:tabLst/>
              <a:defRPr/>
            </a:pPr>
            <a:r>
              <a:rPr kumimoji="1" lang="ja-JP" altLang="en-US" sz="18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返戻</a:t>
            </a:r>
          </a:p>
        </p:txBody>
      </p:sp>
      <p:sp>
        <p:nvSpPr>
          <p:cNvPr id="28" name="テキスト ボックス 27"/>
          <p:cNvSpPr txBox="1">
            <a:spLocks noChangeArrowheads="1"/>
          </p:cNvSpPr>
          <p:nvPr/>
        </p:nvSpPr>
        <p:spPr bwMode="auto">
          <a:xfrm>
            <a:off x="476050" y="6030183"/>
            <a:ext cx="9429950" cy="28469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ts val="1500"/>
              </a:lnSpc>
              <a:spcBef>
                <a:spcPts val="0"/>
              </a:spcBef>
              <a:spcAft>
                <a:spcPct val="0"/>
              </a:spcAft>
              <a:buClrTx/>
              <a:buSzTx/>
              <a:buFontTx/>
              <a:buNone/>
              <a:tabLst/>
              <a:defRPr/>
            </a:pP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（注）次ページ以降の表におけるエラーコード及びエラーメッセージは、１１月審査以降の内容である。</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p:txBody>
      </p:sp>
      <p:sp>
        <p:nvSpPr>
          <p:cNvPr id="5" name="テキスト ボックス 4">
            <a:extLst>
              <a:ext uri="{FF2B5EF4-FFF2-40B4-BE49-F238E27FC236}">
                <a16:creationId xmlns:a16="http://schemas.microsoft.com/office/drawing/2014/main" id="{8E69773C-FC4B-BF47-5F0C-20AB43DD5AD1}"/>
              </a:ext>
            </a:extLst>
          </p:cNvPr>
          <p:cNvSpPr txBox="1"/>
          <p:nvPr/>
        </p:nvSpPr>
        <p:spPr>
          <a:xfrm>
            <a:off x="2481638" y="4005064"/>
            <a:ext cx="662604" cy="241980"/>
          </a:xfrm>
          <a:prstGeom prst="rect">
            <a:avLst/>
          </a:prstGeom>
          <a:noFill/>
        </p:spPr>
        <p:txBody>
          <a:bodyPr wrap="square" lIns="36000" tIns="36000" rIns="36000" bIns="36000" rtlCol="0" anchor="ctr">
            <a:spAutoFit/>
          </a:bodyPr>
          <a:lstStyle/>
          <a:p>
            <a:pPr marL="0" marR="0" lvl="0" indent="0" algn="ctr" defTabSz="914400" rtl="0" eaLnBrk="1" fontAlgn="base" latinLnBrk="0" hangingPunct="1">
              <a:lnSpc>
                <a:spcPct val="100000"/>
              </a:lnSpc>
              <a:spcBef>
                <a:spcPct val="0"/>
              </a:spcBef>
              <a:spcAft>
                <a:spcPct val="0"/>
              </a:spcAft>
              <a:buClrTx/>
              <a:buSzTx/>
              <a:buFontTx/>
              <a:buNone/>
              <a:tabLst/>
              <a:defRPr/>
            </a:pPr>
            <a:r>
              <a:rPr lang="en-US" altLang="ja-JP" sz="1100" u="sng" dirty="0">
                <a:solidFill>
                  <a:prstClr val="black"/>
                </a:solidFill>
                <a:latin typeface="ＭＳ ゴシック" panose="020B0609070205080204" pitchFamily="49" charset="-128"/>
                <a:ea typeface="ＭＳ ゴシック" panose="020B0609070205080204" pitchFamily="49" charset="-128"/>
              </a:rPr>
              <a:t>※</a:t>
            </a:r>
            <a:r>
              <a:rPr kumimoji="1" lang="ja-JP" altLang="en-US"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警告</a:t>
            </a:r>
            <a:endParaRPr kumimoji="1" lang="en-US" altLang="ja-JP" sz="1100" b="0" i="0" u="sng"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Tree>
    <p:extLst>
      <p:ext uri="{BB962C8B-B14F-4D97-AF65-F5344CB8AC3E}">
        <p14:creationId xmlns:p14="http://schemas.microsoft.com/office/powerpoint/2010/main" val="39779947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solidFill>
                <a:prstClr val="black"/>
              </a:solidFill>
              <a:latin typeface="Arial" charset="0"/>
            </a:endParaRPr>
          </a:p>
        </p:txBody>
      </p:sp>
      <p:sp>
        <p:nvSpPr>
          <p:cNvPr id="39" name="角丸四角形 38"/>
          <p:cNvSpPr/>
          <p:nvPr/>
        </p:nvSpPr>
        <p:spPr>
          <a:xfrm>
            <a:off x="248791" y="594224"/>
            <a:ext cx="6840760" cy="338137"/>
          </a:xfrm>
          <a:prstGeom prst="roundRect">
            <a:avLst/>
          </a:prstGeom>
          <a:solidFill>
            <a:srgbClr val="CCFFCC"/>
          </a:solidFill>
          <a:ln w="19050">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defRPr/>
            </a:pPr>
            <a:r>
              <a:rPr lang="ja-JP" altLang="en-US" sz="1600" dirty="0">
                <a:solidFill>
                  <a:prstClr val="black"/>
                </a:solidFill>
              </a:rPr>
              <a:t> （２）請求明細書及び</a:t>
            </a:r>
            <a:r>
              <a:rPr kumimoji="1" lang="ja-JP" altLang="en-US" sz="1600" b="0" i="0" u="none" strike="noStrike" kern="1200" cap="none" spc="0" normalizeH="0" baseline="0" noProof="0" dirty="0">
                <a:ln>
                  <a:noFill/>
                </a:ln>
                <a:solidFill>
                  <a:prstClr val="black"/>
                </a:solidFill>
                <a:effectLst/>
                <a:uLnTx/>
                <a:uFillTx/>
                <a:latin typeface="Calibri"/>
                <a:ea typeface="ＭＳ Ｐゴシック" panose="020B0600070205080204" pitchFamily="50" charset="-128"/>
                <a:cs typeface="+mn-cs"/>
              </a:rPr>
              <a:t>計画相談支援給付費請求書等</a:t>
            </a:r>
            <a:r>
              <a:rPr lang="ja-JP" altLang="en-US" sz="1600" dirty="0">
                <a:solidFill>
                  <a:schemeClr val="tx1"/>
                </a:solidFill>
              </a:rPr>
              <a:t>に対するチェック</a:t>
            </a:r>
            <a:endParaRPr lang="ja-JP" altLang="en-US" sz="1600" dirty="0">
              <a:solidFill>
                <a:prstClr val="black"/>
              </a:solidFill>
            </a:endParaRP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None/>
              <a:defRPr/>
            </a:pPr>
            <a:r>
              <a:rPr lang="ja-JP" altLang="en-US" sz="1600" b="1" dirty="0">
                <a:solidFill>
                  <a:prstClr val="black"/>
                </a:solidFill>
                <a:latin typeface="ＭＳ Ｐゴシック" panose="020B0600070205080204" pitchFamily="50" charset="-128"/>
              </a:rPr>
              <a:t>２．</a:t>
            </a:r>
            <a:r>
              <a:rPr lang="zh-TW" altLang="en-US" sz="1600" b="1" dirty="0">
                <a:solidFill>
                  <a:prstClr val="black"/>
                </a:solidFill>
                <a:latin typeface="新細明體"/>
              </a:rPr>
              <a:t>令和</a:t>
            </a:r>
            <a:r>
              <a:rPr lang="ja-JP" altLang="en-US" sz="1600" b="1" dirty="0">
                <a:solidFill>
                  <a:prstClr val="black"/>
                </a:solidFill>
                <a:latin typeface="ＭＳ Ｐゴシック" panose="020B0600070205080204" pitchFamily="50" charset="-128"/>
              </a:rPr>
              <a:t>７</a:t>
            </a:r>
            <a:r>
              <a:rPr lang="zh-TW" altLang="en-US" sz="1600" b="1" dirty="0">
                <a:solidFill>
                  <a:prstClr val="black"/>
                </a:solidFill>
                <a:latin typeface="新細明體"/>
              </a:rPr>
              <a:t>年１</a:t>
            </a:r>
            <a:r>
              <a:rPr lang="ja-JP" altLang="en-US" sz="1600" b="1" dirty="0">
                <a:solidFill>
                  <a:prstClr val="black"/>
                </a:solidFill>
                <a:latin typeface="ＭＳ Ｐゴシック" panose="020B0600070205080204" pitchFamily="50" charset="-128"/>
              </a:rPr>
              <a:t>１</a:t>
            </a:r>
            <a:r>
              <a:rPr lang="zh-TW" altLang="en-US" sz="1600" b="1" dirty="0">
                <a:solidFill>
                  <a:prstClr val="black"/>
                </a:solidFill>
                <a:latin typeface="新細明體"/>
              </a:rPr>
              <a:t>月審査対応</a:t>
            </a:r>
            <a:r>
              <a:rPr lang="ja-JP" altLang="en-US" sz="1600" b="1" dirty="0">
                <a:solidFill>
                  <a:prstClr val="black"/>
                </a:solidFill>
                <a:latin typeface="ＭＳ Ｐゴシック" panose="020B0600070205080204" pitchFamily="50" charset="-128"/>
              </a:rPr>
              <a:t>のエラー移行対象エラーコード一覧</a:t>
            </a:r>
          </a:p>
        </p:txBody>
      </p:sp>
      <p:sp>
        <p:nvSpPr>
          <p:cNvPr id="6" name="テキスト ボックス 5"/>
          <p:cNvSpPr txBox="1">
            <a:spLocks noChangeArrowheads="1"/>
          </p:cNvSpPr>
          <p:nvPr/>
        </p:nvSpPr>
        <p:spPr bwMode="auto">
          <a:xfrm>
            <a:off x="344488" y="980728"/>
            <a:ext cx="9375775" cy="566309"/>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marL="0" marR="0" lvl="0" indent="0" algn="l" defTabSz="914400" rtl="0" eaLnBrk="0" fontAlgn="base" latinLnBrk="0" hangingPunct="0">
              <a:lnSpc>
                <a:spcPct val="100000"/>
              </a:lnSpc>
              <a:spcBef>
                <a:spcPct val="20000"/>
              </a:spcBef>
              <a:spcAft>
                <a:spcPct val="0"/>
              </a:spcAft>
              <a:buClrTx/>
              <a:buSzTx/>
              <a:buFontTx/>
              <a:buNone/>
              <a:tabLst/>
              <a:defRPr/>
            </a:pPr>
            <a:r>
              <a:rPr lang="ja-JP" altLang="en-US" sz="1400" dirty="0">
                <a:solidFill>
                  <a:prstClr val="black"/>
                </a:solidFill>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加算の算定回数の合計が、当該加算の算定に必要な加算の算定回数を超えていないこと。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a:buFontTx/>
              <a:buNone/>
              <a:defRPr/>
            </a:pPr>
            <a:endParaRPr lang="en-US" altLang="ja-JP" sz="1400" dirty="0">
              <a:latin typeface="ＭＳ Ｐゴシック"/>
              <a:ea typeface="ＭＳ Ｐゴシック"/>
            </a:endParaRPr>
          </a:p>
        </p:txBody>
      </p:sp>
      <p:graphicFrame>
        <p:nvGraphicFramePr>
          <p:cNvPr id="4" name="表 3"/>
          <p:cNvGraphicFramePr>
            <a:graphicFrameLocks noGrp="1"/>
          </p:cNvGraphicFramePr>
          <p:nvPr>
            <p:extLst>
              <p:ext uri="{D42A27DB-BD31-4B8C-83A1-F6EECF244321}">
                <p14:modId xmlns:p14="http://schemas.microsoft.com/office/powerpoint/2010/main" val="3731800979"/>
              </p:ext>
            </p:extLst>
          </p:nvPr>
        </p:nvGraphicFramePr>
        <p:xfrm>
          <a:off x="416496" y="1268760"/>
          <a:ext cx="8928992" cy="4920960"/>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1652678348"/>
                    </a:ext>
                  </a:extLst>
                </a:gridCol>
                <a:gridCol w="557827">
                  <a:extLst>
                    <a:ext uri="{9D8B030D-6E8A-4147-A177-3AD203B41FA5}">
                      <a16:colId xmlns:a16="http://schemas.microsoft.com/office/drawing/2014/main" val="3316743112"/>
                    </a:ext>
                  </a:extLst>
                </a:gridCol>
                <a:gridCol w="8060850">
                  <a:extLst>
                    <a:ext uri="{9D8B030D-6E8A-4147-A177-3AD203B41FA5}">
                      <a16:colId xmlns:a16="http://schemas.microsoft.com/office/drawing/2014/main" val="450510939"/>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1489050157"/>
                  </a:ext>
                </a:extLst>
              </a:tr>
              <a:tr h="249382">
                <a:tc>
                  <a:txBody>
                    <a:bodyPr/>
                    <a:lstStyle/>
                    <a:p>
                      <a:pPr algn="ctr" fontAlgn="ctr"/>
                      <a:r>
                        <a:rPr lang="en-US" altLang="ja-JP" sz="900" b="0" i="0" u="none" strike="noStrike" dirty="0">
                          <a:solidFill>
                            <a:srgbClr val="000000"/>
                          </a:solidFill>
                          <a:effectLst/>
                          <a:latin typeface="ＭＳ Ｐゴシック"/>
                        </a:rPr>
                        <a:t>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（起算して１８０日以内）の「回数」の合計が重度障害者支援加算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658069196"/>
                  </a:ext>
                </a:extLst>
              </a:tr>
              <a:tr h="249382">
                <a:tc>
                  <a:txBody>
                    <a:bodyPr/>
                    <a:lstStyle/>
                    <a:p>
                      <a:pPr algn="ctr" fontAlgn="ctr"/>
                      <a:r>
                        <a:rPr lang="en-US" altLang="ja-JP" sz="900" b="0" i="0" u="none" strike="noStrike" dirty="0">
                          <a:solidFill>
                            <a:srgbClr val="000000"/>
                          </a:solidFill>
                          <a:effectLst/>
                          <a:latin typeface="ＭＳ Ｐゴシック"/>
                        </a:rPr>
                        <a:t>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（１８０日以内）の回数の合計を超えています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747101901"/>
                  </a:ext>
                </a:extLst>
              </a:tr>
              <a:tr h="249382">
                <a:tc>
                  <a:txBody>
                    <a:bodyPr/>
                    <a:lstStyle/>
                    <a:p>
                      <a:pPr algn="ctr" fontAlgn="ctr"/>
                      <a:r>
                        <a:rPr lang="en-US" altLang="ja-JP" sz="900" b="0" i="0" u="none" strike="noStrike" dirty="0">
                          <a:solidFill>
                            <a:srgbClr val="000000"/>
                          </a:solidFill>
                          <a:effectLst/>
                          <a:latin typeface="ＭＳ Ｐゴシック"/>
                        </a:rPr>
                        <a:t>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（行動関連項目１８点以上への支援）の「回数」の合計が重度障害者支援加算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6711088"/>
                  </a:ext>
                </a:extLst>
              </a:tr>
              <a:tr h="249382">
                <a:tc>
                  <a:txBody>
                    <a:bodyPr/>
                    <a:lstStyle/>
                    <a:p>
                      <a:pPr algn="ctr" fontAlgn="ctr"/>
                      <a:r>
                        <a:rPr lang="en-US" altLang="ja-JP" sz="900" b="0" i="0" u="none" strike="noStrike" dirty="0">
                          <a:solidFill>
                            <a:srgbClr val="000000"/>
                          </a:solidFill>
                          <a:effectLst/>
                          <a:latin typeface="ＭＳ Ｐゴシック"/>
                        </a:rPr>
                        <a:t>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（一定の条件を満たす場合）の「回数」の合計が重度障害者支援加算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05185222"/>
                  </a:ext>
                </a:extLst>
              </a:tr>
              <a:tr h="249382">
                <a:tc>
                  <a:txBody>
                    <a:bodyPr/>
                    <a:lstStyle/>
                    <a:p>
                      <a:pPr algn="ctr" fontAlgn="ctr"/>
                      <a:r>
                        <a:rPr lang="en-US" altLang="ja-JP" sz="900" b="0" i="0" u="none" strike="noStrike" dirty="0">
                          <a:solidFill>
                            <a:srgbClr val="000000"/>
                          </a:solidFill>
                          <a:effectLst/>
                          <a:latin typeface="ＭＳ Ｐゴシック"/>
                        </a:rPr>
                        <a:t>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（起算して１８０日以内）の「回数」の合計が重度障害者支援加算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257969"/>
                  </a:ext>
                </a:extLst>
              </a:tr>
              <a:tr h="249382">
                <a:tc>
                  <a:txBody>
                    <a:bodyPr/>
                    <a:lstStyle/>
                    <a:p>
                      <a:pPr algn="ctr" fontAlgn="ctr"/>
                      <a:r>
                        <a:rPr lang="en-US" altLang="ja-JP" sz="900" b="0" i="0" u="none" strike="noStrike" dirty="0">
                          <a:solidFill>
                            <a:srgbClr val="000000"/>
                          </a:solidFill>
                          <a:effectLst/>
                          <a:latin typeface="ＭＳ Ｐゴシック"/>
                        </a:rPr>
                        <a:t>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（１８０日以内）の回数の合計を超えています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23449577"/>
                  </a:ext>
                </a:extLst>
              </a:tr>
              <a:tr h="249382">
                <a:tc>
                  <a:txBody>
                    <a:bodyPr/>
                    <a:lstStyle/>
                    <a:p>
                      <a:pPr algn="ctr" fontAlgn="ctr"/>
                      <a:r>
                        <a:rPr lang="en-US" altLang="ja-JP" sz="900" b="0" i="0" u="none" strike="noStrike" dirty="0">
                          <a:solidFill>
                            <a:srgbClr val="000000"/>
                          </a:solidFill>
                          <a:effectLst/>
                          <a:latin typeface="ＭＳ Ｐゴシック"/>
                        </a:rPr>
                        <a:t>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（行動関連項目１８点以上への支援）の「回数」の合計が重度障害者支援加算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144439222"/>
                  </a:ext>
                </a:extLst>
              </a:tr>
              <a:tr h="249382">
                <a:tc>
                  <a:txBody>
                    <a:bodyPr/>
                    <a:lstStyle/>
                    <a:p>
                      <a:pPr algn="ctr" fontAlgn="ctr"/>
                      <a:r>
                        <a:rPr lang="en-US" altLang="ja-JP" sz="900" b="0" i="0" u="none" strike="noStrike" dirty="0">
                          <a:solidFill>
                            <a:srgbClr val="000000"/>
                          </a:solidFill>
                          <a:effectLst/>
                          <a:latin typeface="ＭＳ Ｐゴシック"/>
                        </a:rPr>
                        <a:t>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（起算して１８０日以内）の「回数」の合計が重度障害者支援加算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7631710"/>
                  </a:ext>
                </a:extLst>
              </a:tr>
              <a:tr h="249382">
                <a:tc>
                  <a:txBody>
                    <a:bodyPr/>
                    <a:lstStyle/>
                    <a:p>
                      <a:pPr algn="ctr" fontAlgn="ctr"/>
                      <a:r>
                        <a:rPr lang="en-US" altLang="ja-JP" sz="900" b="0" i="0" u="none" strike="noStrike" dirty="0">
                          <a:solidFill>
                            <a:srgbClr val="000000"/>
                          </a:solidFill>
                          <a:effectLst/>
                          <a:latin typeface="ＭＳ Ｐゴシック"/>
                        </a:rPr>
                        <a:t>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（１８０日以内）の回数の合計を超えています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76862649"/>
                  </a:ext>
                </a:extLst>
              </a:tr>
              <a:tr h="249382">
                <a:tc>
                  <a:txBody>
                    <a:bodyPr/>
                    <a:lstStyle/>
                    <a:p>
                      <a:pPr algn="ctr" fontAlgn="ctr"/>
                      <a:r>
                        <a:rPr lang="en-US" altLang="ja-JP" sz="900" b="0" i="0" u="none" strike="noStrike" dirty="0">
                          <a:solidFill>
                            <a:srgbClr val="000000"/>
                          </a:solidFill>
                          <a:effectLst/>
                          <a:latin typeface="ＭＳ Ｐゴシック"/>
                        </a:rPr>
                        <a:t>10</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ＥＱ99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（行動関連項目１８点以上への支援）の「回数」の合計が重度障害者支援加算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8862510"/>
                  </a:ext>
                </a:extLst>
              </a:tr>
              <a:tr h="249382">
                <a:tc>
                  <a:txBody>
                    <a:bodyPr/>
                    <a:lstStyle/>
                    <a:p>
                      <a:pPr algn="ctr" fontAlgn="ctr"/>
                      <a:r>
                        <a:rPr lang="en-US" altLang="ja-JP" sz="900" b="0" i="0" u="none" strike="noStrike" dirty="0">
                          <a:solidFill>
                            <a:srgbClr val="000000"/>
                          </a:solidFill>
                          <a:effectLst/>
                          <a:latin typeface="ＭＳ Ｐゴシック"/>
                        </a:rPr>
                        <a:t>11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強度行動障害児支援加算（９０日以内）の「回数」の合計が強度行動障害児支援加算の「回数」の合計を超えています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19568893"/>
                  </a:ext>
                </a:extLst>
              </a:tr>
              <a:tr h="249382">
                <a:tc>
                  <a:txBody>
                    <a:bodyPr/>
                    <a:lstStyle/>
                    <a:p>
                      <a:pPr algn="ctr" fontAlgn="ctr"/>
                      <a:r>
                        <a:rPr lang="en-US" altLang="ja-JP" sz="900" b="0" i="0" u="none" strike="noStrike" dirty="0">
                          <a:solidFill>
                            <a:srgbClr val="000000"/>
                          </a:solidFill>
                          <a:effectLst/>
                          <a:latin typeface="ＭＳ Ｐゴシック"/>
                        </a:rPr>
                        <a:t>12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送迎加算（一定の条件）の「回数」の合計が送迎加算（障害児（重症心身障害児を除く）の場合）の「回数」の合計を超えています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186445958"/>
                  </a:ext>
                </a:extLst>
              </a:tr>
              <a:tr h="249382">
                <a:tc>
                  <a:txBody>
                    <a:bodyPr/>
                    <a:lstStyle/>
                    <a:p>
                      <a:pPr algn="ctr" fontAlgn="ctr"/>
                      <a:r>
                        <a:rPr lang="en-US" altLang="ja-JP" sz="900" b="0" i="0" u="none" strike="noStrike" dirty="0">
                          <a:solidFill>
                            <a:srgbClr val="000000"/>
                          </a:solidFill>
                          <a:effectLst/>
                          <a:latin typeface="ＭＳ Ｐゴシック"/>
                        </a:rPr>
                        <a:t>13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自立生活支援加算（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）（情報共有）の「回数」の合計が自立生活支援加算（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66299"/>
                  </a:ext>
                </a:extLst>
              </a:tr>
              <a:tr h="249382">
                <a:tc>
                  <a:txBody>
                    <a:bodyPr/>
                    <a:lstStyle/>
                    <a:p>
                      <a:pPr algn="ctr" fontAlgn="ctr"/>
                      <a:r>
                        <a:rPr lang="en-US" altLang="ja-JP" sz="900" b="0" i="0" u="none" strike="noStrike" dirty="0">
                          <a:solidFill>
                            <a:srgbClr val="000000"/>
                          </a:solidFill>
                          <a:effectLst/>
                          <a:latin typeface="ＭＳ Ｐゴシック"/>
                        </a:rPr>
                        <a:t>14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自立生活支援加算（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）（課題報告）の「回数」の合計が自立生活支援加算（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4186392141"/>
                  </a:ext>
                </a:extLst>
              </a:tr>
              <a:tr h="249382">
                <a:tc>
                  <a:txBody>
                    <a:bodyPr/>
                    <a:lstStyle/>
                    <a:p>
                      <a:pPr algn="ctr" fontAlgn="ctr"/>
                      <a:r>
                        <a:rPr lang="en-US" altLang="ja-JP" sz="900" b="0" i="0" u="none" strike="noStrike" dirty="0">
                          <a:solidFill>
                            <a:srgbClr val="000000"/>
                          </a:solidFill>
                          <a:effectLst/>
                          <a:latin typeface="ＭＳ Ｐゴシック"/>
                        </a:rPr>
                        <a:t>15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夜間看護体制加算（看護職員配置追加）の「回数」の合計が夜間看護体制加算の「回数」の合計を超えています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265751180"/>
                  </a:ext>
                </a:extLst>
              </a:tr>
              <a:tr h="249382">
                <a:tc>
                  <a:txBody>
                    <a:bodyPr/>
                    <a:lstStyle/>
                    <a:p>
                      <a:pPr algn="ctr" fontAlgn="ctr"/>
                      <a:r>
                        <a:rPr lang="en-US" altLang="ja-JP" sz="900" b="0" i="0" u="none" strike="noStrike" dirty="0">
                          <a:solidFill>
                            <a:srgbClr val="000000"/>
                          </a:solidFill>
                          <a:effectLst/>
                          <a:latin typeface="ＭＳ Ｐゴシック"/>
                        </a:rPr>
                        <a:t>16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重度障害者支援加算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solidFill>
                            <a:schemeClr val="tx1"/>
                          </a:solidFill>
                          <a:effectLst/>
                          <a:latin typeface="ＭＳ Ｐゴシック" panose="020B0600070205080204" pitchFamily="50" charset="-128"/>
                          <a:ea typeface="+mn-ea"/>
                        </a:rPr>
                        <a:t>Ⅰ</a:t>
                      </a:r>
                      <a:r>
                        <a:rPr lang="ja-JP" altLang="en-US" sz="900" b="0" i="0" u="none" strike="noStrike" dirty="0">
                          <a:solidFill>
                            <a:schemeClr val="tx1"/>
                          </a:solidFill>
                          <a:effectLst/>
                          <a:latin typeface="ＭＳ Ｐゴシック" panose="020B0600070205080204" pitchFamily="50" charset="-128"/>
                          <a:ea typeface="+mn-ea"/>
                        </a:rPr>
                        <a:t>（１８点以上）の回数の合計を超えています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909432749"/>
                  </a:ext>
                </a:extLst>
              </a:tr>
              <a:tr h="249382">
                <a:tc>
                  <a:txBody>
                    <a:bodyPr/>
                    <a:lstStyle/>
                    <a:p>
                      <a:pPr algn="ctr" fontAlgn="ctr"/>
                      <a:r>
                        <a:rPr lang="en-US" altLang="ja-JP" sz="900" b="0" i="0" u="none" strike="noStrike" dirty="0">
                          <a:solidFill>
                            <a:srgbClr val="000000"/>
                          </a:solidFill>
                          <a:effectLst/>
                          <a:latin typeface="ＭＳ Ｐゴシック"/>
                        </a:rPr>
                        <a:t>17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重度障害者支援加算</a:t>
                      </a:r>
                      <a:r>
                        <a:rPr lang="en-US" altLang="ja-JP" sz="900" b="0" i="0" u="none" strike="noStrike" dirty="0">
                          <a:solidFill>
                            <a:schemeClr val="tx1"/>
                          </a:solidFill>
                          <a:effectLst/>
                          <a:latin typeface="ＭＳ Ｐゴシック" panose="020B0600070205080204" pitchFamily="50" charset="-128"/>
                          <a:ea typeface="+mn-ea"/>
                        </a:rPr>
                        <a:t>Ⅱ</a:t>
                      </a:r>
                      <a:r>
                        <a:rPr lang="ja-JP" altLang="en-US" sz="900" b="0" i="0" u="none" strike="noStrike" dirty="0">
                          <a:solidFill>
                            <a:schemeClr val="tx1"/>
                          </a:solidFill>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solidFill>
                            <a:schemeClr val="tx1"/>
                          </a:solidFill>
                          <a:effectLst/>
                          <a:latin typeface="ＭＳ Ｐゴシック" panose="020B0600070205080204" pitchFamily="50" charset="-128"/>
                          <a:ea typeface="+mn-ea"/>
                        </a:rPr>
                        <a:t>Ⅱ</a:t>
                      </a:r>
                      <a:r>
                        <a:rPr lang="ja-JP" altLang="en-US" sz="900" b="0" i="0" u="none" strike="noStrike" dirty="0">
                          <a:solidFill>
                            <a:schemeClr val="tx1"/>
                          </a:solidFill>
                          <a:effectLst/>
                          <a:latin typeface="ＭＳ Ｐゴシック" panose="020B0600070205080204" pitchFamily="50" charset="-128"/>
                          <a:ea typeface="+mn-ea"/>
                        </a:rPr>
                        <a:t>（１８点以上）の回数の合計を超えています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763900066"/>
                  </a:ext>
                </a:extLst>
              </a:tr>
              <a:tr h="249382">
                <a:tc>
                  <a:txBody>
                    <a:bodyPr/>
                    <a:lstStyle/>
                    <a:p>
                      <a:pPr algn="ctr" fontAlgn="ctr"/>
                      <a:r>
                        <a:rPr lang="en-US" altLang="ja-JP" sz="900" b="0" i="0" u="none" strike="noStrike" dirty="0">
                          <a:solidFill>
                            <a:srgbClr val="000000"/>
                          </a:solidFill>
                          <a:effectLst/>
                          <a:latin typeface="ＭＳ Ｐゴシック"/>
                        </a:rPr>
                        <a:t>18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solidFill>
                            <a:schemeClr val="tx1"/>
                          </a:solidFill>
                          <a:effectLst/>
                          <a:latin typeface="ＭＳ Ｐゴシック" panose="020B0600070205080204" pitchFamily="50" charset="-128"/>
                          <a:ea typeface="+mn-ea"/>
                        </a:rPr>
                        <a:t>重度障害者支援加算</a:t>
                      </a:r>
                      <a:r>
                        <a:rPr lang="en-US" altLang="ja-JP" sz="900" b="0" i="0" u="none" strike="noStrike" dirty="0">
                          <a:solidFill>
                            <a:schemeClr val="tx1"/>
                          </a:solidFill>
                          <a:effectLst/>
                          <a:latin typeface="ＭＳ Ｐゴシック" panose="020B0600070205080204" pitchFamily="50" charset="-128"/>
                          <a:ea typeface="+mn-ea"/>
                        </a:rPr>
                        <a:t>Ⅲ</a:t>
                      </a:r>
                      <a:r>
                        <a:rPr lang="ja-JP" altLang="en-US" sz="900" b="0" i="0" u="none" strike="noStrike" dirty="0">
                          <a:solidFill>
                            <a:schemeClr val="tx1"/>
                          </a:solidFill>
                          <a:effectLst/>
                          <a:latin typeface="ＭＳ Ｐゴシック" panose="020B0600070205080204" pitchFamily="50" charset="-128"/>
                          <a:ea typeface="+mn-ea"/>
                        </a:rPr>
                        <a:t>（１８０日以内・１８点以上）の回数の合計が重度障害者支援加算</a:t>
                      </a:r>
                      <a:r>
                        <a:rPr lang="en-US" altLang="ja-JP" sz="900" b="0" i="0" u="none" strike="noStrike" dirty="0">
                          <a:solidFill>
                            <a:schemeClr val="tx1"/>
                          </a:solidFill>
                          <a:effectLst/>
                          <a:latin typeface="ＭＳ Ｐゴシック" panose="020B0600070205080204" pitchFamily="50" charset="-128"/>
                          <a:ea typeface="+mn-ea"/>
                        </a:rPr>
                        <a:t>Ⅲ</a:t>
                      </a:r>
                      <a:r>
                        <a:rPr lang="ja-JP" altLang="en-US" sz="900" b="0" i="0" u="none" strike="noStrike" dirty="0">
                          <a:solidFill>
                            <a:schemeClr val="tx1"/>
                          </a:solidFill>
                          <a:effectLst/>
                          <a:latin typeface="ＭＳ Ｐゴシック" panose="020B0600070205080204" pitchFamily="50" charset="-128"/>
                          <a:ea typeface="+mn-ea"/>
                        </a:rPr>
                        <a:t>（１８点以上）の回数の合計を超えています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4182120152"/>
                  </a:ext>
                </a:extLst>
              </a:tr>
            </a:tbl>
          </a:graphicData>
        </a:graphic>
      </p:graphicFrame>
    </p:spTree>
    <p:extLst>
      <p:ext uri="{BB962C8B-B14F-4D97-AF65-F5344CB8AC3E}">
        <p14:creationId xmlns:p14="http://schemas.microsoft.com/office/powerpoint/2010/main" val="393510315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solidFill>
                <a:prstClr val="black"/>
              </a:solidFill>
              <a:latin typeface="Arial" charset="0"/>
            </a:endParaRP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None/>
              <a:defRPr/>
            </a:pPr>
            <a:r>
              <a:rPr lang="ja-JP" altLang="en-US" sz="1600" b="1" dirty="0">
                <a:solidFill>
                  <a:prstClr val="black"/>
                </a:solidFill>
                <a:latin typeface="ＭＳ Ｐゴシック" panose="020B0600070205080204" pitchFamily="50" charset="-128"/>
              </a:rPr>
              <a:t>２．</a:t>
            </a:r>
            <a:r>
              <a:rPr lang="zh-TW" altLang="en-US" sz="1600" b="1" dirty="0">
                <a:solidFill>
                  <a:prstClr val="black"/>
                </a:solidFill>
                <a:latin typeface="新細明體"/>
              </a:rPr>
              <a:t>令和</a:t>
            </a:r>
            <a:r>
              <a:rPr lang="ja-JP" altLang="en-US" sz="1600" b="1" dirty="0">
                <a:solidFill>
                  <a:prstClr val="black"/>
                </a:solidFill>
                <a:latin typeface="ＭＳ Ｐゴシック" panose="020B0600070205080204" pitchFamily="50" charset="-128"/>
              </a:rPr>
              <a:t>７</a:t>
            </a:r>
            <a:r>
              <a:rPr lang="zh-TW" altLang="en-US" sz="1600" b="1" dirty="0">
                <a:solidFill>
                  <a:prstClr val="black"/>
                </a:solidFill>
                <a:latin typeface="新細明體"/>
              </a:rPr>
              <a:t>年１</a:t>
            </a:r>
            <a:r>
              <a:rPr lang="ja-JP" altLang="en-US" sz="1600" b="1" dirty="0">
                <a:solidFill>
                  <a:prstClr val="black"/>
                </a:solidFill>
                <a:latin typeface="ＭＳ Ｐゴシック" panose="020B0600070205080204" pitchFamily="50" charset="-128"/>
              </a:rPr>
              <a:t>１</a:t>
            </a:r>
            <a:r>
              <a:rPr lang="zh-TW" altLang="en-US" sz="1600" b="1" dirty="0">
                <a:solidFill>
                  <a:prstClr val="black"/>
                </a:solidFill>
                <a:latin typeface="新細明體"/>
              </a:rPr>
              <a:t>月審査対応</a:t>
            </a:r>
            <a:r>
              <a:rPr lang="ja-JP" altLang="en-US" sz="1600" b="1" dirty="0">
                <a:solidFill>
                  <a:prstClr val="black"/>
                </a:solidFill>
                <a:latin typeface="ＭＳ Ｐゴシック" panose="020B0600070205080204" pitchFamily="50" charset="-128"/>
              </a:rPr>
              <a:t>のエラー移行対象エラーコード一覧</a:t>
            </a:r>
          </a:p>
        </p:txBody>
      </p:sp>
      <p:sp>
        <p:nvSpPr>
          <p:cNvPr id="6" name="テキスト ボックス 5"/>
          <p:cNvSpPr txBox="1">
            <a:spLocks noChangeArrowheads="1"/>
          </p:cNvSpPr>
          <p:nvPr/>
        </p:nvSpPr>
        <p:spPr bwMode="auto">
          <a:xfrm>
            <a:off x="344488" y="980728"/>
            <a:ext cx="9375775" cy="82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buNone/>
              <a:defRPr/>
            </a:pPr>
            <a:r>
              <a:rPr lang="ja-JP" altLang="en-US" sz="1400" dirty="0">
                <a:solidFill>
                  <a:prstClr val="black"/>
                </a:solidFill>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加算の算定回数の合計が、当該加算を算定できる基本報酬の算定回数の合計を超えていないこと。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a:buFontTx/>
              <a:buNone/>
              <a:defRPr/>
            </a:pPr>
            <a:endParaRPr lang="en-US" altLang="ja-JP" sz="1400" dirty="0">
              <a:latin typeface="ＭＳ Ｐゴシック"/>
              <a:ea typeface="ＭＳ Ｐゴシック"/>
            </a:endParaRPr>
          </a:p>
        </p:txBody>
      </p:sp>
      <p:graphicFrame>
        <p:nvGraphicFramePr>
          <p:cNvPr id="4" name="表 3"/>
          <p:cNvGraphicFramePr>
            <a:graphicFrameLocks noGrp="1"/>
          </p:cNvGraphicFramePr>
          <p:nvPr>
            <p:extLst>
              <p:ext uri="{D42A27DB-BD31-4B8C-83A1-F6EECF244321}">
                <p14:modId xmlns:p14="http://schemas.microsoft.com/office/powerpoint/2010/main" val="2387160127"/>
              </p:ext>
            </p:extLst>
          </p:nvPr>
        </p:nvGraphicFramePr>
        <p:xfrm>
          <a:off x="416496" y="1268760"/>
          <a:ext cx="8928992" cy="4920960"/>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1652678348"/>
                    </a:ext>
                  </a:extLst>
                </a:gridCol>
                <a:gridCol w="557827">
                  <a:extLst>
                    <a:ext uri="{9D8B030D-6E8A-4147-A177-3AD203B41FA5}">
                      <a16:colId xmlns:a16="http://schemas.microsoft.com/office/drawing/2014/main" val="3316743112"/>
                    </a:ext>
                  </a:extLst>
                </a:gridCol>
                <a:gridCol w="8060850">
                  <a:extLst>
                    <a:ext uri="{9D8B030D-6E8A-4147-A177-3AD203B41FA5}">
                      <a16:colId xmlns:a16="http://schemas.microsoft.com/office/drawing/2014/main" val="450510939"/>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1489050157"/>
                  </a:ext>
                </a:extLst>
              </a:tr>
              <a:tr h="249382">
                <a:tc>
                  <a:txBody>
                    <a:bodyPr/>
                    <a:lstStyle/>
                    <a:p>
                      <a:pPr algn="ctr" fontAlgn="ctr"/>
                      <a:r>
                        <a:rPr lang="en-US" altLang="ja-JP" sz="900" b="0" i="0" u="none" strike="noStrike" dirty="0">
                          <a:solidFill>
                            <a:srgbClr val="000000"/>
                          </a:solidFill>
                          <a:effectLst/>
                          <a:latin typeface="ＭＳ Ｐゴシック"/>
                        </a:rPr>
                        <a:t>19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03</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受付：高次脳機能障害支援体制加算の「回数」の合計が基本報酬の「回数」の合計を超えています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658069196"/>
                  </a:ext>
                </a:extLst>
              </a:tr>
              <a:tr h="249382">
                <a:tc>
                  <a:txBody>
                    <a:bodyPr/>
                    <a:lstStyle/>
                    <a:p>
                      <a:pPr algn="ctr" fontAlgn="ctr"/>
                      <a:r>
                        <a:rPr lang="en-US" altLang="ja-JP" sz="900" b="0" i="0" u="none" strike="noStrike" dirty="0">
                          <a:solidFill>
                            <a:srgbClr val="000000"/>
                          </a:solidFill>
                          <a:effectLst/>
                          <a:latin typeface="ＭＳ Ｐゴシック"/>
                        </a:rPr>
                        <a:t>20</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07</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受付：高次脳機能障害者支援体制加算の「回数」の合計が、当該加算を算定できる基本報酬の「回数」の合計を超えています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747101901"/>
                  </a:ext>
                </a:extLst>
              </a:tr>
              <a:tr h="249382">
                <a:tc>
                  <a:txBody>
                    <a:bodyPr/>
                    <a:lstStyle/>
                    <a:p>
                      <a:pPr algn="ctr" fontAlgn="ctr"/>
                      <a:r>
                        <a:rPr lang="en-US" altLang="ja-JP" sz="900" b="0" i="0" u="none" strike="noStrike" dirty="0">
                          <a:solidFill>
                            <a:srgbClr val="000000"/>
                          </a:solidFill>
                          <a:effectLst/>
                          <a:latin typeface="ＭＳ Ｐゴシック"/>
                        </a:rPr>
                        <a:t>21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08</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受付：緊急時受入加算の「回数」の合計が基本報酬の「回数」の合計を超えています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6711088"/>
                  </a:ext>
                </a:extLst>
              </a:tr>
              <a:tr h="249382">
                <a:tc>
                  <a:txBody>
                    <a:bodyPr/>
                    <a:lstStyle/>
                    <a:p>
                      <a:pPr algn="ctr" fontAlgn="ctr"/>
                      <a:r>
                        <a:rPr lang="en-US" altLang="ja-JP" sz="900" b="0" i="0" u="none" strike="noStrike" dirty="0">
                          <a:solidFill>
                            <a:srgbClr val="000000"/>
                          </a:solidFill>
                          <a:effectLst/>
                          <a:latin typeface="ＭＳ Ｐゴシック"/>
                        </a:rPr>
                        <a:t>22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09</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受付：入浴支援加算の「回数」の合計が基本報酬の「回数」の合計を超えています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05185222"/>
                  </a:ext>
                </a:extLst>
              </a:tr>
              <a:tr h="249382">
                <a:tc>
                  <a:txBody>
                    <a:bodyPr/>
                    <a:lstStyle/>
                    <a:p>
                      <a:pPr algn="ctr" fontAlgn="ctr"/>
                      <a:r>
                        <a:rPr lang="en-US" altLang="ja-JP" sz="900" b="0" i="0" u="none" strike="noStrike" dirty="0">
                          <a:solidFill>
                            <a:srgbClr val="000000"/>
                          </a:solidFill>
                          <a:effectLst/>
                          <a:latin typeface="ＭＳ Ｐゴシック"/>
                        </a:rPr>
                        <a:t>23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喀痰吸引等実施加算の「回数」の合計が基本報酬の「回数」の合計を超えています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257969"/>
                  </a:ext>
                </a:extLst>
              </a:tr>
              <a:tr h="249382">
                <a:tc>
                  <a:txBody>
                    <a:bodyPr/>
                    <a:lstStyle/>
                    <a:p>
                      <a:pPr algn="ctr" fontAlgn="ctr"/>
                      <a:r>
                        <a:rPr lang="en-US" altLang="ja-JP" sz="900" b="0" i="0" u="none" strike="noStrike" dirty="0">
                          <a:solidFill>
                            <a:srgbClr val="000000"/>
                          </a:solidFill>
                          <a:effectLst/>
                          <a:latin typeface="ＭＳ Ｐゴシック"/>
                        </a:rPr>
                        <a:t>24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栄養スクリーニング加算の「回数」の合計が基本報酬の「回数」の合計を超えています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23449577"/>
                  </a:ext>
                </a:extLst>
              </a:tr>
              <a:tr h="249382">
                <a:tc>
                  <a:txBody>
                    <a:bodyPr/>
                    <a:lstStyle/>
                    <a:p>
                      <a:pPr algn="ctr" fontAlgn="ctr"/>
                      <a:r>
                        <a:rPr lang="en-US" altLang="ja-JP" sz="900" b="0" i="0" u="none" strike="noStrike" dirty="0">
                          <a:solidFill>
                            <a:srgbClr val="000000"/>
                          </a:solidFill>
                          <a:effectLst/>
                          <a:latin typeface="ＭＳ Ｐゴシック"/>
                        </a:rPr>
                        <a:t>25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医療型短期入所受入前支援加算の「回数」の合計が、当該加算を算定できる基本報酬の「回数」の合計を超えています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144439222"/>
                  </a:ext>
                </a:extLst>
              </a:tr>
              <a:tr h="249382">
                <a:tc>
                  <a:txBody>
                    <a:bodyPr/>
                    <a:lstStyle/>
                    <a:p>
                      <a:pPr algn="ctr" fontAlgn="ctr"/>
                      <a:r>
                        <a:rPr lang="en-US" altLang="ja-JP" sz="900" b="0" i="0" u="none" strike="noStrike" dirty="0">
                          <a:solidFill>
                            <a:srgbClr val="000000"/>
                          </a:solidFill>
                          <a:effectLst/>
                          <a:latin typeface="ＭＳ Ｐゴシック"/>
                        </a:rPr>
                        <a:t>26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地域移行促進加算（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7631710"/>
                  </a:ext>
                </a:extLst>
              </a:tr>
              <a:tr h="249382">
                <a:tc>
                  <a:txBody>
                    <a:bodyPr/>
                    <a:lstStyle/>
                    <a:p>
                      <a:pPr algn="ctr" fontAlgn="ctr"/>
                      <a:r>
                        <a:rPr lang="en-US" altLang="ja-JP" sz="900" b="0" i="0" u="none" strike="noStrike" dirty="0">
                          <a:solidFill>
                            <a:srgbClr val="000000"/>
                          </a:solidFill>
                          <a:effectLst/>
                          <a:latin typeface="ＭＳ Ｐゴシック"/>
                        </a:rPr>
                        <a:t>27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障害者支援施設等感染対策向上加算（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76862649"/>
                  </a:ext>
                </a:extLst>
              </a:tr>
              <a:tr h="249382">
                <a:tc>
                  <a:txBody>
                    <a:bodyPr/>
                    <a:lstStyle/>
                    <a:p>
                      <a:pPr algn="ctr" fontAlgn="ctr"/>
                      <a:r>
                        <a:rPr lang="en-US" altLang="ja-JP" sz="900" b="0" i="0" u="none" strike="noStrike" dirty="0">
                          <a:solidFill>
                            <a:srgbClr val="000000"/>
                          </a:solidFill>
                          <a:effectLst/>
                          <a:latin typeface="ＭＳ Ｐゴシック"/>
                        </a:rPr>
                        <a:t>28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18</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新興感染症等施設療養加算の「回数」の合計が、当該加算を算定できる基本報酬の「回数」の合計を超えています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8862510"/>
                  </a:ext>
                </a:extLst>
              </a:tr>
              <a:tr h="249382">
                <a:tc>
                  <a:txBody>
                    <a:bodyPr/>
                    <a:lstStyle/>
                    <a:p>
                      <a:pPr algn="ctr" fontAlgn="ctr"/>
                      <a:r>
                        <a:rPr lang="en-US" altLang="ja-JP" sz="900" b="0" i="0" u="none" strike="noStrike" dirty="0">
                          <a:solidFill>
                            <a:srgbClr val="000000"/>
                          </a:solidFill>
                          <a:effectLst/>
                          <a:latin typeface="ＭＳ Ｐゴシック"/>
                        </a:rPr>
                        <a:t>29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19</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目標工賃達成加算の「回数」の合計が、当該加算を算定できる基本報酬の「回数」の合計を超えています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19568893"/>
                  </a:ext>
                </a:extLst>
              </a:tr>
              <a:tr h="249382">
                <a:tc>
                  <a:txBody>
                    <a:bodyPr/>
                    <a:lstStyle/>
                    <a:p>
                      <a:pPr algn="ctr" fontAlgn="ctr"/>
                      <a:r>
                        <a:rPr lang="en-US" altLang="ja-JP" sz="900" b="0" i="0" u="none" strike="noStrike" dirty="0">
                          <a:solidFill>
                            <a:srgbClr val="000000"/>
                          </a:solidFill>
                          <a:effectLst/>
                          <a:latin typeface="ＭＳ Ｐゴシック"/>
                        </a:rPr>
                        <a:t>30</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人工内耳装用児支援加算の「回数」の合計が、当該加算を算定できる基本報酬の「回数」の合計を超えています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186445958"/>
                  </a:ext>
                </a:extLst>
              </a:tr>
              <a:tr h="249382">
                <a:tc>
                  <a:txBody>
                    <a:bodyPr/>
                    <a:lstStyle/>
                    <a:p>
                      <a:pPr algn="ctr" fontAlgn="ctr"/>
                      <a:r>
                        <a:rPr lang="en-US" altLang="ja-JP" sz="900" b="0" i="0" u="none" strike="noStrike" dirty="0">
                          <a:solidFill>
                            <a:srgbClr val="000000"/>
                          </a:solidFill>
                          <a:effectLst/>
                          <a:latin typeface="ＭＳ Ｐゴシック"/>
                        </a:rPr>
                        <a:t>31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21</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中核機能強化加算の「回数」の合計が、当該加算を算定できる基本報酬の「回数」の合計を超えています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305871128"/>
                  </a:ext>
                </a:extLst>
              </a:tr>
              <a:tr h="249382">
                <a:tc>
                  <a:txBody>
                    <a:bodyPr/>
                    <a:lstStyle/>
                    <a:p>
                      <a:pPr algn="ctr" fontAlgn="ctr"/>
                      <a:r>
                        <a:rPr lang="en-US" altLang="ja-JP" sz="900" b="0" i="0" u="none" strike="noStrike" dirty="0">
                          <a:solidFill>
                            <a:srgbClr val="000000"/>
                          </a:solidFill>
                          <a:effectLst/>
                          <a:latin typeface="ＭＳ Ｐゴシック"/>
                        </a:rPr>
                        <a:t>32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中核機能強化事業所加算の「回数」の合計が、当該加算を算定できる基本報酬の「回数」の合計を超えています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782015772"/>
                  </a:ext>
                </a:extLst>
              </a:tr>
              <a:tr h="249382">
                <a:tc>
                  <a:txBody>
                    <a:bodyPr/>
                    <a:lstStyle/>
                    <a:p>
                      <a:pPr algn="ctr" fontAlgn="ctr"/>
                      <a:r>
                        <a:rPr lang="en-US" altLang="ja-JP" sz="900" b="0" i="0" u="none" strike="noStrike" dirty="0">
                          <a:solidFill>
                            <a:srgbClr val="000000"/>
                          </a:solidFill>
                          <a:effectLst/>
                          <a:latin typeface="ＭＳ Ｐゴシック"/>
                        </a:rPr>
                        <a:t>33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専門的支援体制加算の「回数」の合計が、当該加算を算定できる基本報酬の「回数」の合計を超えています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737367726"/>
                  </a:ext>
                </a:extLst>
              </a:tr>
              <a:tr h="249382">
                <a:tc>
                  <a:txBody>
                    <a:bodyPr/>
                    <a:lstStyle/>
                    <a:p>
                      <a:pPr algn="ctr" fontAlgn="ctr"/>
                      <a:r>
                        <a:rPr lang="en-US" altLang="ja-JP" sz="900" b="0" i="0" u="none" strike="noStrike" dirty="0">
                          <a:solidFill>
                            <a:srgbClr val="000000"/>
                          </a:solidFill>
                          <a:effectLst/>
                          <a:latin typeface="ＭＳ Ｐゴシック"/>
                        </a:rPr>
                        <a:t>34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専門的支援実施加算の「回数」の合計が、当該加算を算定できる基本報酬の「回数」の合計を超えています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666953493"/>
                  </a:ext>
                </a:extLst>
              </a:tr>
              <a:tr h="249382">
                <a:tc>
                  <a:txBody>
                    <a:bodyPr/>
                    <a:lstStyle/>
                    <a:p>
                      <a:pPr algn="ctr" fontAlgn="ctr"/>
                      <a:r>
                        <a:rPr lang="en-US" altLang="ja-JP" sz="900" b="0" i="0" u="none" strike="noStrike" dirty="0">
                          <a:solidFill>
                            <a:srgbClr val="000000"/>
                          </a:solidFill>
                          <a:effectLst/>
                          <a:latin typeface="ＭＳ Ｐゴシック"/>
                        </a:rPr>
                        <a:t>35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視覚・聴覚・言語機能障害児支援加算の「回数」の合計が基本報酬の「回数」の合計を超えています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696820746"/>
                  </a:ext>
                </a:extLst>
              </a:tr>
              <a:tr h="249382">
                <a:tc>
                  <a:txBody>
                    <a:bodyPr/>
                    <a:lstStyle/>
                    <a:p>
                      <a:pPr algn="ctr" fontAlgn="ctr"/>
                      <a:r>
                        <a:rPr lang="en-US" altLang="ja-JP" sz="900" b="0" i="0" u="none" strike="noStrike" dirty="0">
                          <a:solidFill>
                            <a:srgbClr val="000000"/>
                          </a:solidFill>
                          <a:effectLst/>
                          <a:latin typeface="ＭＳ Ｐゴシック"/>
                        </a:rPr>
                        <a:t>36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共生型サービス医療的ケア児支援加算の「回数」の合計が、当該加算を算定できる基本報酬の「回数」の合計を超えています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166952467"/>
                  </a:ext>
                </a:extLst>
              </a:tr>
            </a:tbl>
          </a:graphicData>
        </a:graphic>
      </p:graphicFrame>
    </p:spTree>
    <p:extLst>
      <p:ext uri="{BB962C8B-B14F-4D97-AF65-F5344CB8AC3E}">
        <p14:creationId xmlns:p14="http://schemas.microsoft.com/office/powerpoint/2010/main" val="211164317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AutoShape 2"/>
          <p:cNvSpPr>
            <a:spLocks noChangeArrowheads="1"/>
          </p:cNvSpPr>
          <p:nvPr/>
        </p:nvSpPr>
        <p:spPr bwMode="auto">
          <a:xfrm>
            <a:off x="249238" y="935038"/>
            <a:ext cx="9383712" cy="5580000"/>
          </a:xfrm>
          <a:prstGeom prst="rect">
            <a:avLst/>
          </a:prstGeom>
          <a:noFill/>
          <a:ln w="9525">
            <a:solidFill>
              <a:schemeClr val="tx1"/>
            </a:solidFill>
            <a:round/>
            <a:headEnd/>
            <a:tailEnd/>
          </a:ln>
        </p:spPr>
        <p:txBody>
          <a:bodyPr wrap="none" anchor="ctr"/>
          <a:lstStyle>
            <a:lvl1pPr eaLnBrk="0" hangingPunct="0">
              <a:spcBef>
                <a:spcPct val="20000"/>
              </a:spcBef>
              <a:buFont typeface="Arial" charset="0"/>
              <a:buChar char="•"/>
              <a:defRPr kumimoji="1" sz="3200">
                <a:solidFill>
                  <a:schemeClr val="tx1"/>
                </a:solidFill>
                <a:latin typeface="Calibri" pitchFamily="34" charset="0"/>
                <a:ea typeface="ＭＳ Ｐゴシック" charset="-128"/>
              </a:defRPr>
            </a:lvl1pPr>
            <a:lvl2pPr marL="742950" indent="-285750" eaLnBrk="0" hangingPunct="0">
              <a:spcBef>
                <a:spcPct val="20000"/>
              </a:spcBef>
              <a:buFont typeface="Arial" charset="0"/>
              <a:buChar char="–"/>
              <a:defRPr kumimoji="1" sz="2800">
                <a:solidFill>
                  <a:schemeClr val="tx1"/>
                </a:solidFill>
                <a:latin typeface="Calibri" pitchFamily="34" charset="0"/>
                <a:ea typeface="ＭＳ Ｐゴシック" charset="-128"/>
              </a:defRPr>
            </a:lvl2pPr>
            <a:lvl3pPr marL="1143000" indent="-228600" eaLnBrk="0" hangingPunct="0">
              <a:spcBef>
                <a:spcPct val="20000"/>
              </a:spcBef>
              <a:buFont typeface="Arial" charset="0"/>
              <a:buChar char="•"/>
              <a:defRPr kumimoji="1" sz="2400">
                <a:solidFill>
                  <a:schemeClr val="tx1"/>
                </a:solidFill>
                <a:latin typeface="Calibri" pitchFamily="34" charset="0"/>
                <a:ea typeface="ＭＳ Ｐゴシック" charset="-128"/>
              </a:defRPr>
            </a:lvl3pPr>
            <a:lvl4pPr marL="16002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4pPr>
            <a:lvl5pPr marL="2057400" indent="-228600" eaLnBrk="0" hangingPunct="0">
              <a:spcBef>
                <a:spcPct val="20000"/>
              </a:spcBef>
              <a:buFont typeface="Arial" charset="0"/>
              <a:buChar char="»"/>
              <a:defRPr kumimoji="1" sz="2000">
                <a:solidFill>
                  <a:schemeClr val="tx1"/>
                </a:solidFill>
                <a:latin typeface="Calibri" pitchFamily="34" charset="0"/>
                <a:ea typeface="ＭＳ Ｐゴシック" charset="-128"/>
              </a:defRPr>
            </a:lvl5pPr>
            <a:lvl6pPr marL="25146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6pPr>
            <a:lvl7pPr marL="29718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7pPr>
            <a:lvl8pPr marL="34290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8pPr>
            <a:lvl9pPr marL="3886200" indent="-228600" eaLnBrk="0" fontAlgn="base" hangingPunct="0">
              <a:spcBef>
                <a:spcPct val="20000"/>
              </a:spcBef>
              <a:spcAft>
                <a:spcPct val="0"/>
              </a:spcAft>
              <a:buFont typeface="Arial" charset="0"/>
              <a:buChar char="»"/>
              <a:defRPr kumimoji="1" sz="2000">
                <a:solidFill>
                  <a:schemeClr val="tx1"/>
                </a:solidFill>
                <a:latin typeface="Calibri" pitchFamily="34" charset="0"/>
                <a:ea typeface="ＭＳ Ｐゴシック" charset="-128"/>
              </a:defRPr>
            </a:lvl9pPr>
          </a:lstStyle>
          <a:p>
            <a:pPr eaLnBrk="1" hangingPunct="1">
              <a:spcBef>
                <a:spcPct val="0"/>
              </a:spcBef>
              <a:buFontTx/>
              <a:buNone/>
            </a:pPr>
            <a:endParaRPr lang="ja-JP" altLang="en-US" sz="1800">
              <a:solidFill>
                <a:prstClr val="black"/>
              </a:solidFill>
              <a:latin typeface="Arial" charset="0"/>
            </a:endParaRPr>
          </a:p>
        </p:txBody>
      </p:sp>
      <p:sp>
        <p:nvSpPr>
          <p:cNvPr id="9" name="Rectangle 8"/>
          <p:cNvSpPr>
            <a:spLocks noChangeArrowheads="1"/>
          </p:cNvSpPr>
          <p:nvPr/>
        </p:nvSpPr>
        <p:spPr bwMode="auto">
          <a:xfrm>
            <a:off x="171450" y="115888"/>
            <a:ext cx="9534525" cy="361950"/>
          </a:xfrm>
          <a:prstGeom prst="rect">
            <a:avLst/>
          </a:prstGeom>
          <a:gradFill flip="none" rotWithShape="1">
            <a:gsLst>
              <a:gs pos="29000">
                <a:schemeClr val="bg1"/>
              </a:gs>
              <a:gs pos="1000">
                <a:schemeClr val="accent1"/>
              </a:gs>
              <a:gs pos="100000">
                <a:schemeClr val="bg1"/>
              </a:gs>
            </a:gsLst>
            <a:lin ang="16200000" scaled="1"/>
            <a:tileRect/>
          </a:gradFill>
          <a:ln w="9525">
            <a:noFill/>
            <a:miter lim="800000"/>
            <a:headEnd/>
            <a:tailEnd/>
          </a:ln>
        </p:spPr>
        <p:txBody>
          <a:bodyPr lIns="95764" tIns="47883" rIns="95764" bIns="47883" anchor="ctr"/>
          <a:lstStyle>
            <a:lvl1pPr eaLnBrk="0" hangingPunct="0">
              <a:spcBef>
                <a:spcPct val="20000"/>
              </a:spcBef>
              <a:buChar char="•"/>
              <a:defRPr kumimoji="1" sz="3200">
                <a:solidFill>
                  <a:schemeClr val="tx1"/>
                </a:solidFill>
                <a:latin typeface="Arial" charset="0"/>
                <a:ea typeface="ＭＳ Ｐゴシック" pitchFamily="50" charset="-128"/>
              </a:defRPr>
            </a:lvl1pPr>
            <a:lvl2pPr marL="742950" indent="-285750" eaLnBrk="0" hangingPunct="0">
              <a:spcBef>
                <a:spcPct val="20000"/>
              </a:spcBef>
              <a:buChar char="–"/>
              <a:defRPr kumimoji="1" sz="2800">
                <a:solidFill>
                  <a:schemeClr val="tx1"/>
                </a:solidFill>
                <a:latin typeface="Arial" charset="0"/>
                <a:ea typeface="ＭＳ Ｐゴシック" pitchFamily="50" charset="-128"/>
              </a:defRPr>
            </a:lvl2pPr>
            <a:lvl3pPr marL="1143000" indent="-228600" eaLnBrk="0" hangingPunct="0">
              <a:spcBef>
                <a:spcPct val="20000"/>
              </a:spcBef>
              <a:buChar char="•"/>
              <a:defRPr kumimoji="1" sz="2400">
                <a:solidFill>
                  <a:schemeClr val="tx1"/>
                </a:solidFill>
                <a:latin typeface="Arial" charset="0"/>
                <a:ea typeface="ＭＳ Ｐゴシック" pitchFamily="50" charset="-128"/>
              </a:defRPr>
            </a:lvl3pPr>
            <a:lvl4pPr marL="1600200" indent="-228600" eaLnBrk="0" hangingPunct="0">
              <a:spcBef>
                <a:spcPct val="20000"/>
              </a:spcBef>
              <a:buChar char="–"/>
              <a:defRPr kumimoji="1" sz="2000">
                <a:solidFill>
                  <a:schemeClr val="tx1"/>
                </a:solidFill>
                <a:latin typeface="Arial" charset="0"/>
                <a:ea typeface="ＭＳ Ｐゴシック" pitchFamily="50" charset="-128"/>
              </a:defRPr>
            </a:lvl4pPr>
            <a:lvl5pPr marL="2057400" indent="-228600" eaLnBrk="0" hangingPunct="0">
              <a:spcBef>
                <a:spcPct val="20000"/>
              </a:spcBef>
              <a:buChar char="»"/>
              <a:defRPr kumimoji="1" sz="2000">
                <a:solidFill>
                  <a:schemeClr val="tx1"/>
                </a:solidFill>
                <a:latin typeface="Arial" charset="0"/>
                <a:ea typeface="ＭＳ Ｐゴシック" pitchFamily="50"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pitchFamily="50" charset="-128"/>
              </a:defRPr>
            </a:lvl9pPr>
          </a:lstStyle>
          <a:p>
            <a:pPr>
              <a:buNone/>
              <a:defRPr/>
            </a:pPr>
            <a:r>
              <a:rPr lang="ja-JP" altLang="en-US" sz="1600" b="1" dirty="0">
                <a:solidFill>
                  <a:prstClr val="black"/>
                </a:solidFill>
                <a:latin typeface="ＭＳ Ｐゴシック" panose="020B0600070205080204" pitchFamily="50" charset="-128"/>
              </a:rPr>
              <a:t>２．</a:t>
            </a:r>
            <a:r>
              <a:rPr lang="zh-TW" altLang="en-US" sz="1600" b="1" dirty="0">
                <a:solidFill>
                  <a:prstClr val="black"/>
                </a:solidFill>
                <a:latin typeface="新細明體"/>
              </a:rPr>
              <a:t>令和</a:t>
            </a:r>
            <a:r>
              <a:rPr lang="ja-JP" altLang="en-US" sz="1600" b="1" dirty="0">
                <a:solidFill>
                  <a:prstClr val="black"/>
                </a:solidFill>
                <a:latin typeface="ＭＳ Ｐゴシック" panose="020B0600070205080204" pitchFamily="50" charset="-128"/>
              </a:rPr>
              <a:t>７</a:t>
            </a:r>
            <a:r>
              <a:rPr lang="zh-TW" altLang="en-US" sz="1600" b="1" dirty="0">
                <a:solidFill>
                  <a:prstClr val="black"/>
                </a:solidFill>
                <a:latin typeface="新細明體"/>
              </a:rPr>
              <a:t>年１</a:t>
            </a:r>
            <a:r>
              <a:rPr lang="ja-JP" altLang="en-US" sz="1600" b="1" dirty="0">
                <a:solidFill>
                  <a:prstClr val="black"/>
                </a:solidFill>
                <a:latin typeface="ＭＳ Ｐゴシック" panose="020B0600070205080204" pitchFamily="50" charset="-128"/>
              </a:rPr>
              <a:t>１</a:t>
            </a:r>
            <a:r>
              <a:rPr lang="zh-TW" altLang="en-US" sz="1600" b="1" dirty="0">
                <a:solidFill>
                  <a:prstClr val="black"/>
                </a:solidFill>
                <a:latin typeface="新細明體"/>
              </a:rPr>
              <a:t>月審査対応</a:t>
            </a:r>
            <a:r>
              <a:rPr lang="ja-JP" altLang="en-US" sz="1600" b="1" dirty="0">
                <a:solidFill>
                  <a:prstClr val="black"/>
                </a:solidFill>
                <a:latin typeface="ＭＳ Ｐゴシック" panose="020B0600070205080204" pitchFamily="50" charset="-128"/>
              </a:rPr>
              <a:t>のエラー移行対象エラーコード一覧</a:t>
            </a:r>
          </a:p>
        </p:txBody>
      </p:sp>
      <p:sp>
        <p:nvSpPr>
          <p:cNvPr id="6" name="テキスト ボックス 5"/>
          <p:cNvSpPr txBox="1">
            <a:spLocks noChangeArrowheads="1"/>
          </p:cNvSpPr>
          <p:nvPr/>
        </p:nvSpPr>
        <p:spPr bwMode="auto">
          <a:xfrm>
            <a:off x="344488" y="980728"/>
            <a:ext cx="9375775" cy="82484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eaLnBrk="0" hangingPunct="0">
              <a:spcBef>
                <a:spcPct val="20000"/>
              </a:spcBef>
              <a:buChar char="•"/>
              <a:defRPr kumimoji="1" sz="3200">
                <a:solidFill>
                  <a:schemeClr val="tx1"/>
                </a:solidFill>
                <a:latin typeface="Arial" charset="0"/>
                <a:ea typeface="ＭＳ Ｐゴシック" charset="-128"/>
              </a:defRPr>
            </a:lvl1pPr>
            <a:lvl2pPr marL="742950" indent="-285750" eaLnBrk="0" hangingPunct="0">
              <a:spcBef>
                <a:spcPct val="20000"/>
              </a:spcBef>
              <a:buChar char="–"/>
              <a:defRPr kumimoji="1" sz="2800">
                <a:solidFill>
                  <a:schemeClr val="tx1"/>
                </a:solidFill>
                <a:latin typeface="Arial" charset="0"/>
                <a:ea typeface="ＭＳ Ｐゴシック" charset="-128"/>
              </a:defRPr>
            </a:lvl2pPr>
            <a:lvl3pPr marL="1143000" indent="-228600" eaLnBrk="0" hangingPunct="0">
              <a:spcBef>
                <a:spcPct val="20000"/>
              </a:spcBef>
              <a:buChar char="•"/>
              <a:defRPr kumimoji="1" sz="2400">
                <a:solidFill>
                  <a:schemeClr val="tx1"/>
                </a:solidFill>
                <a:latin typeface="Arial" charset="0"/>
                <a:ea typeface="ＭＳ Ｐゴシック" charset="-128"/>
              </a:defRPr>
            </a:lvl3pPr>
            <a:lvl4pPr marL="1600200" indent="-228600" eaLnBrk="0" hangingPunct="0">
              <a:spcBef>
                <a:spcPct val="20000"/>
              </a:spcBef>
              <a:buChar char="–"/>
              <a:defRPr kumimoji="1" sz="2000">
                <a:solidFill>
                  <a:schemeClr val="tx1"/>
                </a:solidFill>
                <a:latin typeface="Arial" charset="0"/>
                <a:ea typeface="ＭＳ Ｐゴシック" charset="-128"/>
              </a:defRPr>
            </a:lvl4pPr>
            <a:lvl5pPr marL="2057400" indent="-228600" eaLnBrk="0" hangingPunct="0">
              <a:spcBef>
                <a:spcPct val="20000"/>
              </a:spcBef>
              <a:buChar char="»"/>
              <a:defRPr kumimoji="1" sz="2000">
                <a:solidFill>
                  <a:schemeClr val="tx1"/>
                </a:solidFill>
                <a:latin typeface="Arial" charset="0"/>
                <a:ea typeface="ＭＳ Ｐゴシック" charset="-128"/>
              </a:defRPr>
            </a:lvl5pPr>
            <a:lvl6pPr marL="25146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6pPr>
            <a:lvl7pPr marL="29718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7pPr>
            <a:lvl8pPr marL="34290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8pPr>
            <a:lvl9pPr marL="3886200" indent="-228600" eaLnBrk="0" fontAlgn="base" hangingPunct="0">
              <a:spcBef>
                <a:spcPct val="20000"/>
              </a:spcBef>
              <a:spcAft>
                <a:spcPct val="0"/>
              </a:spcAft>
              <a:buChar char="»"/>
              <a:defRPr kumimoji="1" sz="2000">
                <a:solidFill>
                  <a:schemeClr val="tx1"/>
                </a:solidFill>
                <a:latin typeface="Arial" charset="0"/>
                <a:ea typeface="ＭＳ Ｐゴシック" charset="-128"/>
              </a:defRPr>
            </a:lvl9pPr>
          </a:lstStyle>
          <a:p>
            <a:pPr>
              <a:buNone/>
              <a:defRPr/>
            </a:pPr>
            <a:r>
              <a:rPr lang="ja-JP" altLang="en-US" sz="1400" dirty="0">
                <a:solidFill>
                  <a:prstClr val="black"/>
                </a:solidFill>
              </a:rPr>
              <a:t>○</a:t>
            </a:r>
            <a:r>
              <a:rPr kumimoji="1" lang="ja-JP" altLang="en-US"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rPr>
              <a:t>加算の算定回数の合計が、当該加算を算定できる基本報酬の算定回数の合計を超えていないこと。</a:t>
            </a: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marL="0" marR="0" lvl="0" indent="0" algn="l" defTabSz="914400" rtl="0" eaLnBrk="0" fontAlgn="base" latinLnBrk="0" hangingPunct="0">
              <a:lnSpc>
                <a:spcPct val="100000"/>
              </a:lnSpc>
              <a:spcBef>
                <a:spcPct val="20000"/>
              </a:spcBef>
              <a:spcAft>
                <a:spcPct val="0"/>
              </a:spcAft>
              <a:buClrTx/>
              <a:buSzTx/>
              <a:buFontTx/>
              <a:buNone/>
              <a:tabLst/>
              <a:defRPr/>
            </a:pPr>
            <a:endParaRPr kumimoji="1" lang="en-US" altLang="ja-JP" sz="14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mn-cs"/>
            </a:endParaRPr>
          </a:p>
          <a:p>
            <a:pPr>
              <a:buFontTx/>
              <a:buNone/>
              <a:defRPr/>
            </a:pPr>
            <a:endParaRPr lang="en-US" altLang="ja-JP" sz="1400" dirty="0">
              <a:latin typeface="ＭＳ Ｐゴシック"/>
              <a:ea typeface="ＭＳ Ｐゴシック"/>
            </a:endParaRPr>
          </a:p>
        </p:txBody>
      </p:sp>
      <p:graphicFrame>
        <p:nvGraphicFramePr>
          <p:cNvPr id="4" name="表 3"/>
          <p:cNvGraphicFramePr>
            <a:graphicFrameLocks noGrp="1"/>
          </p:cNvGraphicFramePr>
          <p:nvPr>
            <p:extLst>
              <p:ext uri="{D42A27DB-BD31-4B8C-83A1-F6EECF244321}">
                <p14:modId xmlns:p14="http://schemas.microsoft.com/office/powerpoint/2010/main" val="1557534739"/>
              </p:ext>
            </p:extLst>
          </p:nvPr>
        </p:nvGraphicFramePr>
        <p:xfrm>
          <a:off x="416496" y="1268760"/>
          <a:ext cx="8928992" cy="3923432"/>
        </p:xfrm>
        <a:graphic>
          <a:graphicData uri="http://schemas.openxmlformats.org/drawingml/2006/table">
            <a:tbl>
              <a:tblPr firstRow="1" bandRow="1">
                <a:tableStyleId>{5C22544A-7EE6-4342-B048-85BDC9FD1C3A}</a:tableStyleId>
              </a:tblPr>
              <a:tblGrid>
                <a:gridCol w="310315">
                  <a:extLst>
                    <a:ext uri="{9D8B030D-6E8A-4147-A177-3AD203B41FA5}">
                      <a16:colId xmlns:a16="http://schemas.microsoft.com/office/drawing/2014/main" val="1652678348"/>
                    </a:ext>
                  </a:extLst>
                </a:gridCol>
                <a:gridCol w="557827">
                  <a:extLst>
                    <a:ext uri="{9D8B030D-6E8A-4147-A177-3AD203B41FA5}">
                      <a16:colId xmlns:a16="http://schemas.microsoft.com/office/drawing/2014/main" val="3316743112"/>
                    </a:ext>
                  </a:extLst>
                </a:gridCol>
                <a:gridCol w="8060850">
                  <a:extLst>
                    <a:ext uri="{9D8B030D-6E8A-4147-A177-3AD203B41FA5}">
                      <a16:colId xmlns:a16="http://schemas.microsoft.com/office/drawing/2014/main" val="450510939"/>
                    </a:ext>
                  </a:extLst>
                </a:gridCol>
              </a:tblGrid>
              <a:tr h="432084">
                <a:tc>
                  <a:txBody>
                    <a:bodyPr/>
                    <a:lstStyle/>
                    <a:p>
                      <a:pPr marL="0" algn="ctr" defTabSz="742950" rtl="0" eaLnBrk="1" latinLnBrk="0" hangingPunct="1"/>
                      <a:r>
                        <a:rPr kumimoji="1" lang="en-US" altLang="ja-JP" sz="1000" kern="1200" dirty="0"/>
                        <a:t>No</a:t>
                      </a:r>
                      <a:endParaRPr kumimoji="1" lang="ja-JP" altLang="en-US"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kern="1200" dirty="0"/>
                        <a:t>エラー</a:t>
                      </a:r>
                      <a:endParaRPr kumimoji="1" lang="en-US" altLang="ja-JP" sz="1000" kern="1200" dirty="0"/>
                    </a:p>
                    <a:p>
                      <a:pPr marL="0" algn="ctr" defTabSz="742950" rtl="0" eaLnBrk="1" latinLnBrk="0" hangingPunct="1"/>
                      <a:r>
                        <a:rPr kumimoji="1" lang="ja-JP" altLang="en-US" sz="1000" kern="1200" dirty="0"/>
                        <a:t>コード</a:t>
                      </a:r>
                      <a:endParaRPr kumimoji="1" lang="en-US" altLang="ja-JP" sz="1000" b="1" kern="1200" dirty="0">
                        <a:solidFill>
                          <a:schemeClr val="lt1"/>
                        </a:solidFill>
                        <a:latin typeface="+mn-lt"/>
                        <a:ea typeface="+mn-ea"/>
                        <a:cs typeface="+mn-cs"/>
                      </a:endParaRPr>
                    </a:p>
                  </a:txBody>
                  <a:tcPr marL="74302" marR="74302" marT="37151" marB="37151" anchor="ctr"/>
                </a:tc>
                <a:tc>
                  <a:txBody>
                    <a:bodyPr/>
                    <a:lstStyle/>
                    <a:p>
                      <a:pPr marL="0" algn="ctr" defTabSz="742950" rtl="0" eaLnBrk="1" latinLnBrk="0" hangingPunct="1"/>
                      <a:r>
                        <a:rPr kumimoji="1" lang="ja-JP" altLang="en-US" sz="1000" b="1" kern="1200" dirty="0">
                          <a:solidFill>
                            <a:schemeClr val="lt1"/>
                          </a:solidFill>
                          <a:latin typeface="+mn-lt"/>
                          <a:ea typeface="+mn-ea"/>
                          <a:cs typeface="+mn-cs"/>
                        </a:rPr>
                        <a:t>エラーメッセージ</a:t>
                      </a:r>
                      <a:endParaRPr kumimoji="1" lang="en-US" altLang="ja-JP" sz="1000" b="1" kern="1200" dirty="0">
                        <a:solidFill>
                          <a:schemeClr val="lt1"/>
                        </a:solidFill>
                        <a:latin typeface="+mn-lt"/>
                        <a:ea typeface="+mn-ea"/>
                        <a:cs typeface="+mn-cs"/>
                      </a:endParaRPr>
                    </a:p>
                  </a:txBody>
                  <a:tcPr marL="74302" marR="74302" marT="37151" marB="37151" anchor="ctr"/>
                </a:tc>
                <a:extLst>
                  <a:ext uri="{0D108BD9-81ED-4DB2-BD59-A6C34878D82A}">
                    <a16:rowId xmlns:a16="http://schemas.microsoft.com/office/drawing/2014/main" val="1489050157"/>
                  </a:ext>
                </a:extLst>
              </a:tr>
              <a:tr h="249382">
                <a:tc>
                  <a:txBody>
                    <a:bodyPr/>
                    <a:lstStyle/>
                    <a:p>
                      <a:pPr algn="ctr" fontAlgn="ctr"/>
                      <a:r>
                        <a:rPr lang="en-US" altLang="ja-JP" sz="900" b="0" i="0" u="none" strike="noStrike" dirty="0">
                          <a:solidFill>
                            <a:srgbClr val="000000"/>
                          </a:solidFill>
                          <a:effectLst/>
                          <a:latin typeface="ＭＳ Ｐゴシック"/>
                        </a:rPr>
                        <a:t>37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27</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受付：個別サポート加算（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658069196"/>
                  </a:ext>
                </a:extLst>
              </a:tr>
              <a:tr h="249382">
                <a:tc>
                  <a:txBody>
                    <a:bodyPr/>
                    <a:lstStyle/>
                    <a:p>
                      <a:pPr algn="ctr" fontAlgn="ctr"/>
                      <a:r>
                        <a:rPr lang="en-US" altLang="ja-JP" sz="900" b="0" i="0" u="none" strike="noStrike" dirty="0">
                          <a:solidFill>
                            <a:srgbClr val="000000"/>
                          </a:solidFill>
                          <a:effectLst/>
                          <a:latin typeface="ＭＳ Ｐゴシック"/>
                        </a:rPr>
                        <a:t>38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28</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受付：自立サポート加算の「回数」の合計が基本報酬の「回数」の合計を超えています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747101901"/>
                  </a:ext>
                </a:extLst>
              </a:tr>
              <a:tr h="249382">
                <a:tc>
                  <a:txBody>
                    <a:bodyPr/>
                    <a:lstStyle/>
                    <a:p>
                      <a:pPr algn="ctr" fontAlgn="ctr"/>
                      <a:r>
                        <a:rPr lang="en-US" altLang="ja-JP" sz="900" b="0" i="0" u="none" strike="noStrike" dirty="0">
                          <a:solidFill>
                            <a:srgbClr val="000000"/>
                          </a:solidFill>
                          <a:effectLst/>
                          <a:latin typeface="ＭＳ Ｐゴシック"/>
                        </a:rPr>
                        <a:t>39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30</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受付：訪問支援員特別加算の「回数」の合計が基本報酬の「回数」の合計を超えています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6711088"/>
                  </a:ext>
                </a:extLst>
              </a:tr>
              <a:tr h="249382">
                <a:tc>
                  <a:txBody>
                    <a:bodyPr/>
                    <a:lstStyle/>
                    <a:p>
                      <a:pPr algn="ctr" fontAlgn="ctr"/>
                      <a:r>
                        <a:rPr lang="en-US" altLang="ja-JP" sz="900" b="0" i="0" u="none" strike="noStrike" dirty="0">
                          <a:solidFill>
                            <a:srgbClr val="000000"/>
                          </a:solidFill>
                          <a:effectLst/>
                          <a:latin typeface="ＭＳ Ｐゴシック"/>
                        </a:rPr>
                        <a:t>40</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31</a:t>
                      </a:r>
                    </a:p>
                  </a:txBody>
                  <a:tcPr marL="9525" marR="9525" marT="9525" marB="0" anchor="ctr"/>
                </a:tc>
                <a:tc>
                  <a:txBody>
                    <a:bodyPr/>
                    <a:lstStyle/>
                    <a:p>
                      <a:pPr algn="l" fontAlgn="t"/>
                      <a:r>
                        <a:rPr lang="ja-JP" altLang="en-US" sz="900" b="0" i="0" u="none" strike="noStrike" dirty="0">
                          <a:effectLst/>
                          <a:latin typeface="ＭＳ Ｐゴシック" panose="020B0600070205080204" pitchFamily="50" charset="-128"/>
                          <a:ea typeface="+mn-ea"/>
                        </a:rPr>
                        <a:t>受付：多職種連携支援加算の「回数」の合計が基本報酬の「回数」の合計を超えています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505185222"/>
                  </a:ext>
                </a:extLst>
              </a:tr>
              <a:tr h="249382">
                <a:tc>
                  <a:txBody>
                    <a:bodyPr/>
                    <a:lstStyle/>
                    <a:p>
                      <a:pPr algn="ctr" fontAlgn="ctr"/>
                      <a:r>
                        <a:rPr lang="en-US" altLang="ja-JP" sz="900" b="0" i="0" u="none" strike="noStrike" dirty="0">
                          <a:solidFill>
                            <a:srgbClr val="000000"/>
                          </a:solidFill>
                          <a:effectLst/>
                          <a:latin typeface="ＭＳ Ｐゴシック"/>
                        </a:rPr>
                        <a:t>41</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ケアニーズ対応加算の「回数」の合計が基本報酬の「回数」の合計を超えています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257969"/>
                  </a:ext>
                </a:extLst>
              </a:tr>
              <a:tr h="249382">
                <a:tc>
                  <a:txBody>
                    <a:bodyPr/>
                    <a:lstStyle/>
                    <a:p>
                      <a:pPr algn="ctr" fontAlgn="ctr"/>
                      <a:r>
                        <a:rPr lang="en-US" altLang="ja-JP" sz="900" b="0" i="0" u="none" strike="noStrike" dirty="0">
                          <a:solidFill>
                            <a:srgbClr val="000000"/>
                          </a:solidFill>
                          <a:effectLst/>
                          <a:latin typeface="ＭＳ Ｐゴシック"/>
                        </a:rPr>
                        <a:t>42</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34</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人員配置体制加算の「回数」の合計が、当該加算を算定できる基本報酬の「回数」の合計を超えています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223449577"/>
                  </a:ext>
                </a:extLst>
              </a:tr>
              <a:tr h="249382">
                <a:tc>
                  <a:txBody>
                    <a:bodyPr/>
                    <a:lstStyle/>
                    <a:p>
                      <a:pPr algn="ctr" fontAlgn="ctr"/>
                      <a:r>
                        <a:rPr lang="en-US" altLang="ja-JP" sz="900" b="0" i="0" u="none" strike="noStrike" dirty="0">
                          <a:solidFill>
                            <a:srgbClr val="000000"/>
                          </a:solidFill>
                          <a:effectLst/>
                          <a:latin typeface="ＭＳ Ｐゴシック"/>
                        </a:rPr>
                        <a:t>43</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ピアサポート実施加算の「回数」の合計が、当該加算を算定できる基本報酬の「回数」の合計を超えています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144439222"/>
                  </a:ext>
                </a:extLst>
              </a:tr>
              <a:tr h="249382">
                <a:tc>
                  <a:txBody>
                    <a:bodyPr/>
                    <a:lstStyle/>
                    <a:p>
                      <a:pPr algn="ctr" fontAlgn="ctr"/>
                      <a:r>
                        <a:rPr lang="en-US" altLang="ja-JP" sz="900" b="0" i="0" u="none" strike="noStrike" dirty="0">
                          <a:solidFill>
                            <a:srgbClr val="000000"/>
                          </a:solidFill>
                          <a:effectLst/>
                          <a:latin typeface="ＭＳ Ｐゴシック"/>
                        </a:rPr>
                        <a:t>44</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36</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退居後ピアサポート実施加算の「回数」の合計が、当該加算を算定できる基本報酬の「回数」の合計を超えています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37631710"/>
                  </a:ext>
                </a:extLst>
              </a:tr>
              <a:tr h="249382">
                <a:tc>
                  <a:txBody>
                    <a:bodyPr/>
                    <a:lstStyle/>
                    <a:p>
                      <a:pPr algn="ctr" fontAlgn="ctr"/>
                      <a:r>
                        <a:rPr lang="en-US" altLang="ja-JP" sz="900" b="0" i="0" u="none" strike="noStrike" dirty="0">
                          <a:solidFill>
                            <a:srgbClr val="000000"/>
                          </a:solidFill>
                          <a:effectLst/>
                          <a:latin typeface="ＭＳ Ｐゴシック"/>
                        </a:rPr>
                        <a:t>45</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37</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自立生活支援加算（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76862649"/>
                  </a:ext>
                </a:extLst>
              </a:tr>
              <a:tr h="249382">
                <a:tc>
                  <a:txBody>
                    <a:bodyPr/>
                    <a:lstStyle/>
                    <a:p>
                      <a:pPr algn="ctr" fontAlgn="ctr"/>
                      <a:r>
                        <a:rPr lang="en-US" altLang="ja-JP" sz="900" b="0" i="0" u="none" strike="noStrike" dirty="0">
                          <a:solidFill>
                            <a:srgbClr val="000000"/>
                          </a:solidFill>
                          <a:effectLst/>
                          <a:latin typeface="ＭＳ Ｐゴシック"/>
                        </a:rPr>
                        <a:t>46</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40</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地域生活支援拠点等機能強化加算の「回数」の合計が基本報酬の「回数」の合計を超えています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38862510"/>
                  </a:ext>
                </a:extLst>
              </a:tr>
              <a:tr h="249382">
                <a:tc>
                  <a:txBody>
                    <a:bodyPr/>
                    <a:lstStyle/>
                    <a:p>
                      <a:pPr algn="ctr" fontAlgn="ctr"/>
                      <a:r>
                        <a:rPr lang="en-US" altLang="ja-JP" sz="900" b="0" i="0" u="none" strike="noStrike" dirty="0">
                          <a:solidFill>
                            <a:srgbClr val="000000"/>
                          </a:solidFill>
                          <a:effectLst/>
                          <a:latin typeface="ＭＳ Ｐゴシック"/>
                        </a:rPr>
                        <a:t>47</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障害者支援施設等感染対策向上加算（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119568893"/>
                  </a:ext>
                </a:extLst>
              </a:tr>
              <a:tr h="249382">
                <a:tc>
                  <a:txBody>
                    <a:bodyPr/>
                    <a:lstStyle/>
                    <a:p>
                      <a:pPr algn="ctr" fontAlgn="ctr"/>
                      <a:r>
                        <a:rPr lang="en-US" altLang="ja-JP" sz="900" b="0" i="0" u="none" strike="noStrike" dirty="0">
                          <a:solidFill>
                            <a:srgbClr val="000000"/>
                          </a:solidFill>
                          <a:effectLst/>
                          <a:latin typeface="ＭＳ Ｐゴシック"/>
                        </a:rPr>
                        <a:t>48</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43</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要支援児童加算（</a:t>
                      </a:r>
                      <a:r>
                        <a:rPr lang="en-US" altLang="ja-JP" sz="900" b="0" i="0" u="none" strike="noStrike" dirty="0">
                          <a:effectLst/>
                          <a:latin typeface="ＭＳ Ｐゴシック" panose="020B0600070205080204" pitchFamily="50" charset="-128"/>
                          <a:ea typeface="+mn-ea"/>
                        </a:rPr>
                        <a:t>Ⅱ</a:t>
                      </a:r>
                      <a:r>
                        <a:rPr lang="ja-JP" altLang="en-US" sz="900" b="0" i="0" u="none" strike="noStrike" dirty="0">
                          <a:effectLst/>
                          <a:latin typeface="ＭＳ Ｐゴシック" panose="020B0600070205080204" pitchFamily="50" charset="-128"/>
                          <a:ea typeface="+mn-ea"/>
                        </a:rPr>
                        <a:t>）の「回数」の合計が基本報酬の「回数」の合計を超えています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186445958"/>
                  </a:ext>
                </a:extLst>
              </a:tr>
              <a:tr h="249382">
                <a:tc>
                  <a:txBody>
                    <a:bodyPr/>
                    <a:lstStyle/>
                    <a:p>
                      <a:pPr algn="ctr" fontAlgn="ctr"/>
                      <a:r>
                        <a:rPr lang="en-US" altLang="ja-JP" sz="900" b="0" i="0" u="none" strike="noStrike" dirty="0">
                          <a:solidFill>
                            <a:srgbClr val="000000"/>
                          </a:solidFill>
                          <a:effectLst/>
                          <a:latin typeface="ＭＳ Ｐゴシック"/>
                        </a:rPr>
                        <a:t>49</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45</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自立生活支援加算（</a:t>
                      </a:r>
                      <a:r>
                        <a:rPr lang="en-US" altLang="ja-JP" sz="900" b="0" i="0" u="none" strike="noStrike" dirty="0">
                          <a:effectLst/>
                          <a:latin typeface="ＭＳ Ｐゴシック" panose="020B0600070205080204" pitchFamily="50" charset="-128"/>
                          <a:ea typeface="+mn-ea"/>
                        </a:rPr>
                        <a:t>Ⅲ</a:t>
                      </a:r>
                      <a:r>
                        <a:rPr lang="ja-JP" altLang="en-US" sz="900" b="0" i="0" u="none" strike="noStrike" dirty="0">
                          <a:effectLst/>
                          <a:latin typeface="ＭＳ Ｐゴシック" panose="020B0600070205080204" pitchFamily="50" charset="-128"/>
                          <a:ea typeface="+mn-ea"/>
                        </a:rPr>
                        <a:t>）の「回数」の合計が、当該加算を算定できる基本報酬の「回数」の合計を超えています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2305871128"/>
                  </a:ext>
                </a:extLst>
              </a:tr>
              <a:tr h="249382">
                <a:tc>
                  <a:txBody>
                    <a:bodyPr/>
                    <a:lstStyle/>
                    <a:p>
                      <a:pPr algn="ctr" fontAlgn="ctr"/>
                      <a:r>
                        <a:rPr lang="en-US" altLang="ja-JP" sz="900" b="0" i="0" u="none" strike="noStrike" dirty="0">
                          <a:solidFill>
                            <a:srgbClr val="000000"/>
                          </a:solidFill>
                          <a:effectLst/>
                          <a:latin typeface="ＭＳ Ｐゴシック"/>
                        </a:rPr>
                        <a:t>50</a:t>
                      </a:r>
                    </a:p>
                  </a:txBody>
                  <a:tcPr marL="9525" marR="9525" marT="9525" marB="0" anchor="ctr"/>
                </a:tc>
                <a:tc>
                  <a:txBody>
                    <a:bodyPr/>
                    <a:lstStyle/>
                    <a:p>
                      <a:pPr algn="ctr" fontAlgn="ctr"/>
                      <a:r>
                        <a:rPr lang="en-US" altLang="ja-JP" sz="900" b="0" i="0" u="none" strike="noStrike" dirty="0">
                          <a:solidFill>
                            <a:srgbClr val="000000"/>
                          </a:solidFill>
                          <a:effectLst/>
                          <a:latin typeface="ＭＳ Ｐゴシック" panose="020B0600070205080204" pitchFamily="50" charset="-128"/>
                          <a:ea typeface="+mn-ea"/>
                        </a:rPr>
                        <a:t>Ｅ</a:t>
                      </a:r>
                      <a:r>
                        <a:rPr lang="ja-JP" altLang="en-US" sz="900" b="0" i="0" u="none" strike="noStrike" dirty="0">
                          <a:solidFill>
                            <a:srgbClr val="000000"/>
                          </a:solidFill>
                          <a:effectLst/>
                          <a:latin typeface="ＭＳ Ｐゴシック" panose="020B0600070205080204" pitchFamily="50" charset="-128"/>
                          <a:ea typeface="+mn-ea"/>
                        </a:rPr>
                        <a:t>Ｒ</a:t>
                      </a:r>
                      <a:r>
                        <a:rPr lang="en-US" altLang="ja-JP" sz="900" b="0" i="0" u="none" strike="noStrike" dirty="0">
                          <a:solidFill>
                            <a:srgbClr val="000000"/>
                          </a:solidFill>
                          <a:effectLst/>
                          <a:latin typeface="ＭＳ Ｐゴシック" panose="020B0600070205080204" pitchFamily="50" charset="-128"/>
                          <a:ea typeface="+mn-ea"/>
                        </a:rPr>
                        <a:t>52</a:t>
                      </a:r>
                    </a:p>
                  </a:txBody>
                  <a:tcPr marL="9525" marR="9525" marT="9525" marB="0" anchor="ctr"/>
                </a:tc>
                <a:tc>
                  <a:txBody>
                    <a:bodyPr/>
                    <a:lstStyle/>
                    <a:p>
                      <a:pPr algn="l" fontAlgn="t"/>
                      <a:r>
                        <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rPr>
                        <a:t>受付</a:t>
                      </a:r>
                      <a:r>
                        <a:rPr lang="ja-JP" altLang="en-US" sz="900" b="0" i="0" u="none" strike="noStrike" dirty="0">
                          <a:solidFill>
                            <a:srgbClr val="000000"/>
                          </a:solidFill>
                          <a:effectLst/>
                          <a:latin typeface="ＭＳ Ｐゴシック" panose="020B0600070205080204" pitchFamily="50" charset="-128"/>
                          <a:ea typeface="+mn-ea"/>
                        </a:rPr>
                        <a:t>：</a:t>
                      </a:r>
                      <a:r>
                        <a:rPr lang="ja-JP" altLang="en-US" sz="900" b="0" i="0" u="none" strike="noStrike" dirty="0">
                          <a:effectLst/>
                          <a:latin typeface="ＭＳ Ｐゴシック" panose="020B0600070205080204" pitchFamily="50" charset="-128"/>
                          <a:ea typeface="+mn-ea"/>
                        </a:rPr>
                        <a:t>人工内耳装用児支援加算（</a:t>
                      </a:r>
                      <a:r>
                        <a:rPr lang="en-US" altLang="ja-JP" sz="900" b="0" i="0" u="none" strike="noStrike" dirty="0">
                          <a:effectLst/>
                          <a:latin typeface="ＭＳ Ｐゴシック" panose="020B0600070205080204" pitchFamily="50" charset="-128"/>
                          <a:ea typeface="+mn-ea"/>
                        </a:rPr>
                        <a:t>Ⅰ</a:t>
                      </a:r>
                      <a:r>
                        <a:rPr lang="ja-JP" altLang="en-US" sz="900" b="0" i="0" u="none" strike="noStrike" dirty="0">
                          <a:effectLst/>
                          <a:latin typeface="ＭＳ Ｐゴシック" panose="020B0600070205080204" pitchFamily="50" charset="-128"/>
                          <a:ea typeface="+mn-ea"/>
                        </a:rPr>
                        <a:t>）の「回数」の合計が、当該加算を算定できる基本報酬の「回数」の合計を超えています</a:t>
                      </a:r>
                      <a:endParaRPr lang="ja-JP" altLang="en-US" sz="900" b="0" i="0" u="none" strike="noStrike" dirty="0">
                        <a:solidFill>
                          <a:srgbClr val="000000"/>
                        </a:solidFill>
                        <a:effectLst/>
                        <a:latin typeface="ＭＳ Ｐゴシック" panose="020B0600070205080204" pitchFamily="50" charset="-128"/>
                        <a:ea typeface="ＭＳ Ｐゴシック" panose="020B0600070205080204" pitchFamily="50" charset="-128"/>
                      </a:endParaRPr>
                    </a:p>
                  </a:txBody>
                  <a:tcPr marL="9525" marR="9525" marT="9525" marB="0" anchor="ctr"/>
                </a:tc>
                <a:extLst>
                  <a:ext uri="{0D108BD9-81ED-4DB2-BD59-A6C34878D82A}">
                    <a16:rowId xmlns:a16="http://schemas.microsoft.com/office/drawing/2014/main" val="3793102134"/>
                  </a:ext>
                </a:extLst>
              </a:tr>
            </a:tbl>
          </a:graphicData>
        </a:graphic>
      </p:graphicFrame>
    </p:spTree>
    <p:extLst>
      <p:ext uri="{BB962C8B-B14F-4D97-AF65-F5344CB8AC3E}">
        <p14:creationId xmlns:p14="http://schemas.microsoft.com/office/powerpoint/2010/main" val="895403749"/>
      </p:ext>
    </p:extLst>
  </p:cSld>
  <p:clrMapOvr>
    <a:masterClrMapping/>
  </p:clrMapOvr>
</p:sld>
</file>

<file path=ppt/theme/theme1.xml><?xml version="1.0" encoding="utf-8"?>
<a:theme xmlns:a="http://schemas.openxmlformats.org/drawingml/2006/main" name="デザインの設定">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1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lnDef>
      <a:spPr>
        <a:noFill/>
        <a:ln w="28575">
          <a:solidFill>
            <a:srgbClr val="000000"/>
          </a:solidFill>
          <a:prstDash val="sysDot"/>
          <a:round/>
          <a:headEnd/>
          <a:tailEnd type="triangle" w="med" len="med"/>
        </a:ln>
        <a:extLst>
          <a:ext uri="{909E8E84-426E-40DD-AFC4-6F175D3DCCD1}">
            <a14:hiddenFill xmlns:a14="http://schemas.microsoft.com/office/drawing/2010/main">
              <a:noFill/>
            </a14:hiddenFill>
          </a:ext>
        </a:extLst>
      </a:spPr>
      <a:bodyPr/>
      <a:lstStyle/>
    </a:lnDef>
  </a:objectDefaults>
  <a:extraClrSchemeLst/>
</a:theme>
</file>

<file path=ppt/theme/theme5.xml><?xml version="1.0" encoding="utf-8"?>
<a:theme xmlns:a="http://schemas.openxmlformats.org/drawingml/2006/main" name="3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6.xml><?xml version="1.0" encoding="utf-8"?>
<a:theme xmlns:a="http://schemas.openxmlformats.org/drawingml/2006/main" name="標準デザイン">
  <a:themeElements>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標準デザイン">
      <a:majorFont>
        <a:latin typeface="Arial"/>
        <a:ea typeface="ＭＳ Ｐゴシック"/>
        <a:cs typeface=""/>
      </a:majorFont>
      <a:minorFont>
        <a:latin typeface="Arial"/>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標準デザイン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標準デザイン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標準デザイン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標準デザイン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標準デザイン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標準デザイン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標準デザイン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標準デザイン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標準デザイン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標準デザイン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標準デザイン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標準デザイン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7.xml><?xml version="1.0" encoding="utf-8"?>
<a:theme xmlns:a="http://schemas.openxmlformats.org/drawingml/2006/main" name="6_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8.xml><?xml version="1.0" encoding="utf-8"?>
<a:theme xmlns:a="http://schemas.openxmlformats.org/drawingml/2006/main" name="Office ​​テーマ">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C55487F8E31019458B1FD5AA377145A3" ma:contentTypeVersion="15" ma:contentTypeDescription="新しいドキュメントを作成します。" ma:contentTypeScope="" ma:versionID="274cf99c7448ab072621acdc9702f076">
  <xsd:schema xmlns:xsd="http://www.w3.org/2001/XMLSchema" xmlns:xs="http://www.w3.org/2001/XMLSchema" xmlns:p="http://schemas.microsoft.com/office/2006/metadata/properties" xmlns:ns2="aaa61bf8-128b-46c9-8f3f-a127b2440d3d" xmlns:ns3="263dbbe5-076b-4606-a03b-9598f5f2f35a" targetNamespace="http://schemas.microsoft.com/office/2006/metadata/properties" ma:root="true" ma:fieldsID="3db466f3948f72a64a3165f98276f448" ns2:_="" ns3:_="">
    <xsd:import namespace="aaa61bf8-128b-46c9-8f3f-a127b2440d3d"/>
    <xsd:import namespace="263dbbe5-076b-4606-a03b-9598f5f2f35a"/>
    <xsd:element name="properties">
      <xsd:complexType>
        <xsd:sequence>
          <xsd:element name="documentManagement">
            <xsd:complexType>
              <xsd:all>
                <xsd:element ref="ns2:Owner" minOccurs="0"/>
                <xsd:element ref="ns2:MediaServiceMetadata" minOccurs="0"/>
                <xsd:element ref="ns2:MediaServiceFastMetadata" minOccurs="0"/>
                <xsd:element ref="ns2:MediaServiceSearchProperties" minOccurs="0"/>
                <xsd:element ref="ns2:MediaServiceObjectDetectorVersions" minOccurs="0"/>
                <xsd:element ref="ns2:lcf76f155ced4ddcb4097134ff3c332f" minOccurs="0"/>
                <xsd:element ref="ns3:TaxCatchAll" minOccurs="0"/>
                <xsd:element ref="ns2:MediaServiceDateTaken" minOccurs="0"/>
                <xsd:element ref="ns2:MediaServiceGenerationTime" minOccurs="0"/>
                <xsd:element ref="ns2:MediaServiceEventHashCode" minOccurs="0"/>
                <xsd:element ref="ns2:MediaServiceOCR" minOccurs="0"/>
                <xsd:element ref="ns2:MediaLengthInSeconds" minOccurs="0"/>
                <xsd:element ref="ns2:MediaServiceLocation" minOccurs="0"/>
                <xsd:element ref="ns2:MediaServiceBilling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aaa61bf8-128b-46c9-8f3f-a127b2440d3d" elementFormDefault="qualified">
    <xsd:import namespace="http://schemas.microsoft.com/office/2006/documentManagement/types"/>
    <xsd:import namespace="http://schemas.microsoft.com/office/infopath/2007/PartnerControls"/>
    <xsd:element name="Owner" ma:index="8" nillable="true" ma:displayName="所有者" ma:internalName="Owner">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MediaServiceMetadata" ma:index="9" nillable="true" ma:displayName="MediaServiceMetadata" ma:hidden="true" ma:internalName="MediaServiceMetadata" ma:readOnly="true">
      <xsd:simpleType>
        <xsd:restriction base="dms:Note"/>
      </xsd:simpleType>
    </xsd:element>
    <xsd:element name="MediaServiceFastMetadata" ma:index="10" nillable="true" ma:displayName="MediaServiceFastMetadata" ma:hidden="true" ma:internalName="MediaServiceFastMetadata" ma:readOnly="true">
      <xsd:simpleType>
        <xsd:restriction base="dms:Note"/>
      </xsd:simpleType>
    </xsd:element>
    <xsd:element name="MediaServiceSearchProperties" ma:index="11" nillable="true" ma:displayName="MediaServiceSearchProperties" ma:hidden="true" ma:internalName="MediaServiceSearchProperties" ma:readOnly="true">
      <xsd:simpleType>
        <xsd:restriction base="dms:Note"/>
      </xsd:simpleType>
    </xsd:element>
    <xsd:element name="MediaServiceObjectDetectorVersions" ma:index="12" nillable="true" ma:displayName="MediaServiceObjectDetectorVersions" ma:hidden="true" ma:indexed="true" ma:internalName="MediaServiceObjectDetectorVersions" ma:readOnly="true">
      <xsd:simpleType>
        <xsd:restriction base="dms:Text"/>
      </xsd:simpleType>
    </xsd:element>
    <xsd:element name="lcf76f155ced4ddcb4097134ff3c332f" ma:index="14" nillable="true" ma:taxonomy="true" ma:internalName="lcf76f155ced4ddcb4097134ff3c332f" ma:taxonomyFieldName="MediaServiceImageTags" ma:displayName="画像タグ" ma:readOnly="false" ma:fieldId="{5cf76f15-5ced-4ddc-b409-7134ff3c332f}" ma:taxonomyMulti="true" ma:sspId="0347f584-7be2-4218-8e94-402d99aedf0b" ma:termSetId="09814cd3-568e-fe90-9814-8d621ff8fb84" ma:anchorId="fba54fb3-c3e1-fe81-a776-ca4b69148c4d" ma:open="true" ma:isKeyword="false">
      <xsd:complexType>
        <xsd:sequence>
          <xsd:element ref="pc:Terms" minOccurs="0" maxOccurs="1"/>
        </xsd:sequence>
      </xsd:complexType>
    </xsd:element>
    <xsd:element name="MediaServiceDateTaken" ma:index="16" nillable="true" ma:displayName="MediaServiceDateTaken" ma:description="" ma:hidden="true" ma:indexed="true" ma:internalName="MediaServiceDateTaken" ma:readOnly="true">
      <xsd:simpleType>
        <xsd:restriction base="dms:Text"/>
      </xsd:simpleType>
    </xsd:element>
    <xsd:element name="MediaServiceGenerationTime" ma:index="17" nillable="true" ma:displayName="MediaServiceGenerationTime" ma:hidden="true" ma:internalName="MediaServiceGenerationTime" ma:readOnly="true">
      <xsd:simpleType>
        <xsd:restriction base="dms:Text"/>
      </xsd:simpleType>
    </xsd:element>
    <xsd:element name="MediaServiceEventHashCode" ma:index="18" nillable="true" ma:displayName="MediaServiceEventHashCode" ma:hidden="true" ma:internalName="MediaServiceEventHashCode" ma:readOnly="true">
      <xsd:simpleType>
        <xsd:restriction base="dms:Text"/>
      </xsd:simpleType>
    </xsd:element>
    <xsd:element name="MediaServiceOCR" ma:index="19" nillable="true" ma:displayName="Extracted Text" ma:internalName="MediaServiceOCR" ma:readOnly="true">
      <xsd:simpleType>
        <xsd:restriction base="dms:Note">
          <xsd:maxLength value="255"/>
        </xsd:restriction>
      </xsd:simpleType>
    </xsd:element>
    <xsd:element name="MediaLengthInSeconds" ma:index="20" nillable="true" ma:displayName="MediaLengthInSeconds" ma:hidden="true" ma:internalName="MediaLengthInSeconds" ma:readOnly="true">
      <xsd:simpleType>
        <xsd:restriction base="dms:Unknown"/>
      </xsd:simpleType>
    </xsd:element>
    <xsd:element name="MediaServiceLocation" ma:index="21" nillable="true" ma:displayName="Location" ma:description="" ma:indexed="true" ma:internalName="MediaServiceLocation" ma:readOnly="true">
      <xsd:simpleType>
        <xsd:restriction base="dms:Text"/>
      </xsd:simpleType>
    </xsd:element>
    <xsd:element name="MediaServiceBillingMetadata" ma:index="22" nillable="true" ma:displayName="MediaServiceBillingMetadata" ma:hidden="true" ma:internalName="MediaServiceBillingMetadata"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263dbbe5-076b-4606-a03b-9598f5f2f35a" elementFormDefault="qualified">
    <xsd:import namespace="http://schemas.microsoft.com/office/2006/documentManagement/types"/>
    <xsd:import namespace="http://schemas.microsoft.com/office/infopath/2007/PartnerControls"/>
    <xsd:element name="TaxCatchAll" ma:index="15" nillable="true" ma:displayName="Taxonomy Catch All Column" ma:hidden="true" ma:list="{a1c59fcf-95d0-49d2-921b-a02ac23f7a20}" ma:internalName="TaxCatchAll" ma:showField="CatchAllData" ma:web="263dbbe5-076b-4606-a03b-9598f5f2f35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xsd:element ref="dc:title" minOccurs="0" maxOccurs="1" ma:index="4" ma:displayName="タイトル"/>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p:properties xmlns:p="http://schemas.microsoft.com/office/2006/metadata/properties" xmlns:xsi="http://www.w3.org/2001/XMLSchema-instance" xmlns:pc="http://schemas.microsoft.com/office/infopath/2007/PartnerControls">
  <documentManagement>
    <TaxCatchAll xmlns="263dbbe5-076b-4606-a03b-9598f5f2f35a" xsi:nil="true"/>
    <lcf76f155ced4ddcb4097134ff3c332f xmlns="aaa61bf8-128b-46c9-8f3f-a127b2440d3d">
      <Terms xmlns="http://schemas.microsoft.com/office/infopath/2007/PartnerControls"/>
    </lcf76f155ced4ddcb4097134ff3c332f>
    <Owner xmlns="aaa61bf8-128b-46c9-8f3f-a127b2440d3d">
      <UserInfo>
        <DisplayName/>
        <AccountId xsi:nil="true"/>
        <AccountType/>
      </UserInfo>
    </Owner>
  </documentManagement>
</p:properties>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61E3406E-A21F-4A4C-B577-3DE3457B5CBD}">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aaa61bf8-128b-46c9-8f3f-a127b2440d3d"/>
    <ds:schemaRef ds:uri="263dbbe5-076b-4606-a03b-9598f5f2f35a"/>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2.xml><?xml version="1.0" encoding="utf-8"?>
<ds:datastoreItem xmlns:ds="http://schemas.openxmlformats.org/officeDocument/2006/customXml" ds:itemID="{6BE4BA81-64FB-4DFB-82ED-319D2F9E18AE}">
  <ds:schemaRefs>
    <ds:schemaRef ds:uri="http://schemas.microsoft.com/office/2006/metadata/properties"/>
    <ds:schemaRef ds:uri="http://schemas.microsoft.com/office/infopath/2007/PartnerControls"/>
    <ds:schemaRef ds:uri="263dbbe5-076b-4606-a03b-9598f5f2f35a"/>
    <ds:schemaRef ds:uri="aaa61bf8-128b-46c9-8f3f-a127b2440d3d"/>
  </ds:schemaRefs>
</ds:datastoreItem>
</file>

<file path=customXml/itemProps3.xml><?xml version="1.0" encoding="utf-8"?>
<ds:datastoreItem xmlns:ds="http://schemas.openxmlformats.org/officeDocument/2006/customXml" ds:itemID="{9C8DB55C-06BB-4703-9564-855347954B1B}">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otalTime>3277</TotalTime>
  <Words>4380</Words>
  <Application>Microsoft Office PowerPoint</Application>
  <PresentationFormat>A4 210 x 297 mm</PresentationFormat>
  <Paragraphs>435</Paragraphs>
  <Slides>16</Slides>
  <Notes>14</Notes>
  <HiddenSlides>0</HiddenSlides>
  <MMClips>0</MMClips>
  <ScaleCrop>false</ScaleCrop>
  <HeadingPairs>
    <vt:vector size="6" baseType="variant">
      <vt:variant>
        <vt:lpstr>使用されているフォント</vt:lpstr>
      </vt:variant>
      <vt:variant>
        <vt:i4>7</vt:i4>
      </vt:variant>
      <vt:variant>
        <vt:lpstr>テーマ</vt:lpstr>
      </vt:variant>
      <vt:variant>
        <vt:i4>7</vt:i4>
      </vt:variant>
      <vt:variant>
        <vt:lpstr>スライド タイトル</vt:lpstr>
      </vt:variant>
      <vt:variant>
        <vt:i4>16</vt:i4>
      </vt:variant>
    </vt:vector>
  </HeadingPairs>
  <TitlesOfParts>
    <vt:vector size="30" baseType="lpstr">
      <vt:lpstr>ＭＳ Ｐゴシック</vt:lpstr>
      <vt:lpstr>ＭＳ ゴシック</vt:lpstr>
      <vt:lpstr>新細明體</vt:lpstr>
      <vt:lpstr>Arial</vt:lpstr>
      <vt:lpstr>Calibri</vt:lpstr>
      <vt:lpstr>Calibri Light</vt:lpstr>
      <vt:lpstr>Wingdings 2</vt:lpstr>
      <vt:lpstr>デザインの設定</vt:lpstr>
      <vt:lpstr>HDOfficeLightV0</vt:lpstr>
      <vt:lpstr>Office テーマ</vt:lpstr>
      <vt:lpstr>1_HDOfficeLightV0</vt:lpstr>
      <vt:lpstr>3_HDOfficeLightV0</vt:lpstr>
      <vt:lpstr>標準デザイン</vt:lpstr>
      <vt:lpstr>6_HDOfficeLightV0</vt:lpstr>
      <vt:lpstr>PowerPoint プレゼンテーション</vt:lpstr>
      <vt:lpstr>PowerPoint プレゼンテーション</vt:lpstr>
      <vt:lpstr>　１．警告からエラー（返戻）への移行について（令和７年１１月審査対応）</vt:lpstr>
      <vt:lpstr>PowerPoint プレゼンテーション</vt:lpstr>
      <vt:lpstr>　２．令和７年１１月審査対応のエラー移行対象エラーコード一覧</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　３．令和７年１１月審査対応のエラー移行対象外エラーコード一覧</vt:lpstr>
      <vt:lpstr>PowerPoint プレゼンテーション</vt:lpstr>
      <vt:lpstr>　４．判定レベルを見直すエラーコード対象一覧（令和７年１１月審査対応）</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5213 清水 誠</dc:creator>
  <cp:lastModifiedBy>小林 樹(kobayashi-tatsuki.zj5)</cp:lastModifiedBy>
  <cp:revision>97</cp:revision>
  <cp:lastPrinted>2022-03-25T04:25:22Z</cp:lastPrinted>
  <dcterms:modified xsi:type="dcterms:W3CDTF">2025-10-10T02:37:48Z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0x010100C55487F8E31019458B1FD5AA377145A3</vt:lpwstr>
  </property>
  <property fmtid="{D5CDD505-2E9C-101B-9397-08002B2CF9AE}" pid="3" name="MediaServiceImageTags">
    <vt:lpwstr/>
  </property>
</Properties>
</file>