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/>
              <a:t>【</a:t>
            </a:r>
            <a:r>
              <a:rPr lang="ja-JP" altLang="en-US" sz="1200" dirty="0"/>
              <a:t>様式３</a:t>
            </a:r>
            <a:r>
              <a:rPr lang="en-US" altLang="ja-JP" sz="1200" dirty="0"/>
              <a:t>】</a:t>
            </a:r>
            <a:endParaRPr lang="ja-JP" altLang="en-US" sz="1200" dirty="0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58C93FA4-84D1-2D12-9F4C-949CB129FAFC}"/>
              </a:ext>
            </a:extLst>
          </p:cNvPr>
          <p:cNvSpPr txBox="1">
            <a:spLocks/>
          </p:cNvSpPr>
          <p:nvPr/>
        </p:nvSpPr>
        <p:spPr>
          <a:xfrm>
            <a:off x="6336632" y="4279045"/>
            <a:ext cx="433136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u="sng" dirty="0"/>
              <a:t>（提出日）令和７年６月〇日</a:t>
            </a:r>
            <a:endParaRPr lang="en-US" altLang="ja-JP" u="sng" dirty="0"/>
          </a:p>
          <a:p>
            <a:pPr algn="r"/>
            <a:endParaRPr lang="en-US" altLang="ja-JP" dirty="0"/>
          </a:p>
          <a:p>
            <a:pPr algn="r"/>
            <a:r>
              <a:rPr lang="ja-JP" altLang="en-US" u="sng" dirty="0"/>
              <a:t>（提案者）〇〇〇〇〇〇〇〇</a:t>
            </a:r>
            <a:r>
              <a:rPr lang="ja-JP" altLang="en-US" dirty="0"/>
              <a:t>　　　　　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116F133-D72A-81A8-C753-259CF737B2C8}"/>
              </a:ext>
            </a:extLst>
          </p:cNvPr>
          <p:cNvSpPr txBox="1">
            <a:spLocks/>
          </p:cNvSpPr>
          <p:nvPr/>
        </p:nvSpPr>
        <p:spPr>
          <a:xfrm>
            <a:off x="964782" y="1160341"/>
            <a:ext cx="10743699" cy="1418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令和７年度福島県</a:t>
            </a:r>
            <a:r>
              <a:rPr lang="ja-JP" altLang="en-US" sz="3200" b="1"/>
              <a:t>風力メンテナンス実践研修事業</a:t>
            </a:r>
            <a:r>
              <a:rPr lang="ja-JP" altLang="en-US" sz="3200" b="1" dirty="0"/>
              <a:t>業務委託　企画提案書</a:t>
            </a:r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業務実施計画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/>
              <a:t>（項目毎にスケジュールを記載）</a:t>
            </a:r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業務実施体制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（体制図、担当者名、業務内容等を記載）</a:t>
            </a:r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業務実績等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（類似業務の実績、風力発電事業との関わり・経験等）</a:t>
            </a:r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/>
              <a:t>企画内容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（自由記載）</a:t>
            </a:r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児玉 良平</cp:lastModifiedBy>
  <cp:revision>12</cp:revision>
  <cp:lastPrinted>2022-12-02T02:29:23Z</cp:lastPrinted>
  <dcterms:created xsi:type="dcterms:W3CDTF">2022-12-02T02:10:18Z</dcterms:created>
  <dcterms:modified xsi:type="dcterms:W3CDTF">2025-05-16T00:15:40Z</dcterms:modified>
</cp:coreProperties>
</file>