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90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5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0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44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1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07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9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6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3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80B5-6B3C-445B-B0A2-5F8148C9BB37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2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4260" y="0"/>
            <a:ext cx="1163515" cy="334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dirty="0"/>
              <a:t>【</a:t>
            </a:r>
            <a:r>
              <a:rPr lang="ja-JP" altLang="en-US" sz="1200" dirty="0"/>
              <a:t>様式３</a:t>
            </a:r>
            <a:r>
              <a:rPr lang="en-US" altLang="ja-JP" sz="1200" dirty="0"/>
              <a:t>】</a:t>
            </a:r>
            <a:endParaRPr lang="ja-JP" altLang="en-US" sz="1200" dirty="0"/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58C93FA4-84D1-2D12-9F4C-949CB129FAFC}"/>
              </a:ext>
            </a:extLst>
          </p:cNvPr>
          <p:cNvSpPr txBox="1">
            <a:spLocks/>
          </p:cNvSpPr>
          <p:nvPr/>
        </p:nvSpPr>
        <p:spPr>
          <a:xfrm>
            <a:off x="6336632" y="4279045"/>
            <a:ext cx="4331368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u="sng"/>
              <a:t>（提出日）令和７年３月〇日</a:t>
            </a:r>
            <a:endParaRPr lang="en-US" altLang="ja-JP" u="sng"/>
          </a:p>
          <a:p>
            <a:pPr algn="r"/>
            <a:endParaRPr lang="en-US" altLang="ja-JP"/>
          </a:p>
          <a:p>
            <a:pPr algn="r"/>
            <a:r>
              <a:rPr lang="ja-JP" altLang="en-US" u="sng"/>
              <a:t>（提案者）〇〇〇〇〇〇〇〇</a:t>
            </a:r>
            <a:r>
              <a:rPr lang="ja-JP" altLang="en-US"/>
              <a:t>　　　　　</a:t>
            </a:r>
            <a:endParaRPr lang="en-US" altLang="ja-JP"/>
          </a:p>
          <a:p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0116F133-D72A-81A8-C753-259CF737B2C8}"/>
              </a:ext>
            </a:extLst>
          </p:cNvPr>
          <p:cNvSpPr txBox="1">
            <a:spLocks/>
          </p:cNvSpPr>
          <p:nvPr/>
        </p:nvSpPr>
        <p:spPr>
          <a:xfrm>
            <a:off x="964782" y="1160341"/>
            <a:ext cx="10743699" cy="1418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/>
              <a:t>令和７年度福島県</a:t>
            </a:r>
            <a:r>
              <a:rPr lang="ja-JP" altLang="en-US" sz="3200" b="1"/>
              <a:t>風力メンテナンス実践研修事業</a:t>
            </a:r>
            <a:r>
              <a:rPr lang="ja-JP" altLang="en-US" sz="3200" b="1" dirty="0"/>
              <a:t>業務委託　企画提案書</a:t>
            </a:r>
          </a:p>
        </p:txBody>
      </p:sp>
    </p:spTree>
    <p:extLst>
      <p:ext uri="{BB962C8B-B14F-4D97-AF65-F5344CB8AC3E}">
        <p14:creationId xmlns:p14="http://schemas.microsoft.com/office/powerpoint/2010/main" val="52002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09575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業務実施計画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09575"/>
            <a:ext cx="10515600" cy="634365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ja-JP" altLang="en-US" sz="1400" dirty="0"/>
              <a:t>（項目毎にスケジュールを記載）</a:t>
            </a:r>
          </a:p>
        </p:txBody>
      </p:sp>
    </p:spTree>
    <p:extLst>
      <p:ext uri="{BB962C8B-B14F-4D97-AF65-F5344CB8AC3E}">
        <p14:creationId xmlns:p14="http://schemas.microsoft.com/office/powerpoint/2010/main" val="69877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業務実施体制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（体制図、担当者名、業務内容等を記載）</a:t>
            </a:r>
          </a:p>
        </p:txBody>
      </p:sp>
    </p:spTree>
    <p:extLst>
      <p:ext uri="{BB962C8B-B14F-4D97-AF65-F5344CB8AC3E}">
        <p14:creationId xmlns:p14="http://schemas.microsoft.com/office/powerpoint/2010/main" val="316537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業務実績等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（類似業務の実績、風力発電事業との関わり・経験等）</a:t>
            </a:r>
          </a:p>
        </p:txBody>
      </p:sp>
    </p:spTree>
    <p:extLst>
      <p:ext uri="{BB962C8B-B14F-4D97-AF65-F5344CB8AC3E}">
        <p14:creationId xmlns:p14="http://schemas.microsoft.com/office/powerpoint/2010/main" val="3609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381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企画内容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38151"/>
            <a:ext cx="10515600" cy="628649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（自由記載）</a:t>
            </a:r>
          </a:p>
        </p:txBody>
      </p:sp>
    </p:spTree>
    <p:extLst>
      <p:ext uri="{BB962C8B-B14F-4D97-AF65-F5344CB8AC3E}">
        <p14:creationId xmlns:p14="http://schemas.microsoft.com/office/powerpoint/2010/main" val="330901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78</Words>
  <Application>Microsoft Office PowerPoint</Application>
  <PresentationFormat>ワイド画面</PresentationFormat>
  <Paragraphs>13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業務実施計画</vt:lpstr>
      <vt:lpstr>業務実施体制</vt:lpstr>
      <vt:lpstr>業務実績等</vt:lpstr>
      <vt:lpstr>企画内容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風力メンテナンス人材ＶＲ動画制作業務委託 企画提案書</dc:title>
  <dc:creator>大友 浩人</dc:creator>
  <cp:lastModifiedBy>渡邉 侑香莉</cp:lastModifiedBy>
  <cp:revision>11</cp:revision>
  <cp:lastPrinted>2022-12-02T02:29:23Z</cp:lastPrinted>
  <dcterms:created xsi:type="dcterms:W3CDTF">2022-12-02T02:10:18Z</dcterms:created>
  <dcterms:modified xsi:type="dcterms:W3CDTF">2025-02-25T01:52:52Z</dcterms:modified>
</cp:coreProperties>
</file>