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
  </p:handoutMasterIdLst>
  <p:sldIdLst>
    <p:sldId id="256" r:id="rId2"/>
    <p:sldId id="257" r:id="rId3"/>
  </p:sldIdLst>
  <p:sldSz cx="6858000" cy="9906000" type="A4"/>
  <p:notesSz cx="9947275" cy="6815138"/>
  <p:defaultTextStyle>
    <a:defPPr>
      <a:defRPr lang="zh-CN"/>
    </a:defPPr>
    <a:lvl1pPr algn="l" defTabSz="457200"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SimSun"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SimSun"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SimSun"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SimSun" panose="02010600030101010101" pitchFamily="2" charset="-122"/>
        <a:cs typeface="+mn-cs"/>
      </a:defRPr>
    </a:lvl9pPr>
  </p:defaultTextStyle>
  <p:extLst>
    <p:ext uri="{EFAFB233-063F-42B5-8137-9DF3F51BA10A}">
      <p15:sldGuideLst xmlns:p15="http://schemas.microsoft.com/office/powerpoint/2012/main">
        <p15:guide id="1" orient="horz" pos="3120">
          <p15:clr>
            <a:srgbClr val="A4A3A4"/>
          </p15:clr>
        </p15:guide>
        <p15:guide id="2" pos="219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BFB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62" autoAdjust="0"/>
    <p:restoredTop sz="94645" autoAdjust="0"/>
  </p:normalViewPr>
  <p:slideViewPr>
    <p:cSldViewPr snapToGrid="0">
      <p:cViewPr>
        <p:scale>
          <a:sx n="66" d="100"/>
          <a:sy n="66" d="100"/>
        </p:scale>
        <p:origin x="1662" y="234"/>
      </p:cViewPr>
      <p:guideLst>
        <p:guide orient="horz" pos="3120"/>
        <p:guide pos="2194"/>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11345" cy="342017"/>
          </a:xfrm>
          <a:prstGeom prst="rect">
            <a:avLst/>
          </a:prstGeom>
        </p:spPr>
        <p:txBody>
          <a:bodyPr vert="horz" lIns="92300" tIns="46150" rIns="92300" bIns="4615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3585" y="0"/>
            <a:ext cx="4311344" cy="342017"/>
          </a:xfrm>
          <a:prstGeom prst="rect">
            <a:avLst/>
          </a:prstGeom>
        </p:spPr>
        <p:txBody>
          <a:bodyPr vert="horz" lIns="92300" tIns="46150" rIns="92300" bIns="46150" rtlCol="0"/>
          <a:lstStyle>
            <a:lvl1pPr algn="r">
              <a:defRPr sz="1200"/>
            </a:lvl1pPr>
          </a:lstStyle>
          <a:p>
            <a:fld id="{EBC30791-06D3-4527-A01B-584FD89F3B19}" type="datetimeFigureOut">
              <a:rPr kumimoji="1" lang="ja-JP" altLang="en-US" smtClean="0"/>
              <a:t>2024/3/13</a:t>
            </a:fld>
            <a:endParaRPr kumimoji="1" lang="ja-JP" altLang="en-US"/>
          </a:p>
        </p:txBody>
      </p:sp>
      <p:sp>
        <p:nvSpPr>
          <p:cNvPr id="4" name="フッター プレースホルダー 3"/>
          <p:cNvSpPr>
            <a:spLocks noGrp="1"/>
          </p:cNvSpPr>
          <p:nvPr>
            <p:ph type="ftr" sz="quarter" idx="2"/>
          </p:nvPr>
        </p:nvSpPr>
        <p:spPr>
          <a:xfrm>
            <a:off x="2" y="6473121"/>
            <a:ext cx="4311345" cy="342017"/>
          </a:xfrm>
          <a:prstGeom prst="rect">
            <a:avLst/>
          </a:prstGeom>
        </p:spPr>
        <p:txBody>
          <a:bodyPr vert="horz" lIns="92300" tIns="46150" rIns="92300" bIns="4615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3585" y="6473121"/>
            <a:ext cx="4311344" cy="342017"/>
          </a:xfrm>
          <a:prstGeom prst="rect">
            <a:avLst/>
          </a:prstGeom>
        </p:spPr>
        <p:txBody>
          <a:bodyPr vert="horz" lIns="92300" tIns="46150" rIns="92300" bIns="46150" rtlCol="0" anchor="b"/>
          <a:lstStyle>
            <a:lvl1pPr algn="r">
              <a:defRPr sz="1200"/>
            </a:lvl1pPr>
          </a:lstStyle>
          <a:p>
            <a:fld id="{EE2EF574-823E-4532-9799-839CD4690A92}" type="slidenum">
              <a:rPr kumimoji="1" lang="ja-JP" altLang="en-US" smtClean="0"/>
              <a:t>‹#›</a:t>
            </a:fld>
            <a:endParaRPr kumimoji="1" lang="ja-JP" altLang="en-US"/>
          </a:p>
        </p:txBody>
      </p:sp>
    </p:spTree>
    <p:extLst>
      <p:ext uri="{BB962C8B-B14F-4D97-AF65-F5344CB8AC3E}">
        <p14:creationId xmlns:p14="http://schemas.microsoft.com/office/powerpoint/2010/main" val="329546651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0838"/>
            <a:ext cx="5143500" cy="3449637"/>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00AE9249-30F5-463F-8548-420788A87601}" type="datetime1">
              <a:rPr lang="ja-JP" altLang="en-US"/>
              <a:pPr>
                <a:defRPr/>
              </a:pPr>
              <a:t>2024/3/13</a:t>
            </a:fld>
            <a:endParaRPr lang="ja-JP" altLang="en-US" sz="1800">
              <a:solidFill>
                <a:schemeClr val="tx1"/>
              </a:solidFill>
              <a:ea typeface="ＭＳ Ｐゴシック" panose="020B0600070205080204" pitchFamily="50" charset="-128"/>
            </a:endParaRPr>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ja-JP"/>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8938B24-7634-4CFE-A3DA-3A86B7B81E80}" type="slidenum">
              <a:rPr lang="ja-JP" altLang="en-US"/>
              <a:pPr>
                <a:defRPr/>
              </a:pPr>
              <a:t>‹#›</a:t>
            </a:fld>
            <a:endParaRPr lang="ja-JP" altLang="en-US" sz="1800">
              <a:solidFill>
                <a:schemeClr val="tx1"/>
              </a:solidFill>
              <a:ea typeface="ＭＳ Ｐゴシック" panose="020B0600070205080204" pitchFamily="50" charset="-128"/>
            </a:endParaRPr>
          </a:p>
        </p:txBody>
      </p:sp>
    </p:spTree>
    <p:extLst>
      <p:ext uri="{BB962C8B-B14F-4D97-AF65-F5344CB8AC3E}">
        <p14:creationId xmlns:p14="http://schemas.microsoft.com/office/powerpoint/2010/main" val="2149075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7A4D97D6-56FA-4AC0-8328-29BAB783118D}" type="datetime1">
              <a:rPr lang="ja-JP" altLang="en-US"/>
              <a:pPr>
                <a:defRPr/>
              </a:pPr>
              <a:t>2024/3/13</a:t>
            </a:fld>
            <a:endParaRPr lang="ja-JP" altLang="en-US" sz="1800">
              <a:solidFill>
                <a:schemeClr val="tx1"/>
              </a:solidFill>
              <a:ea typeface="ＭＳ Ｐゴシック" panose="020B0600070205080204" pitchFamily="50" charset="-128"/>
            </a:endParaRPr>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ja-JP"/>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A50D349-0902-48F3-B84C-E9CDF665AAF1}" type="slidenum">
              <a:rPr lang="ja-JP" altLang="en-US"/>
              <a:pPr>
                <a:defRPr/>
              </a:pPr>
              <a:t>‹#›</a:t>
            </a:fld>
            <a:endParaRPr lang="ja-JP" altLang="en-US" sz="1800">
              <a:solidFill>
                <a:schemeClr val="tx1"/>
              </a:solidFill>
              <a:ea typeface="ＭＳ Ｐゴシック" panose="020B0600070205080204" pitchFamily="50" charset="-128"/>
            </a:endParaRPr>
          </a:p>
        </p:txBody>
      </p:sp>
    </p:spTree>
    <p:extLst>
      <p:ext uri="{BB962C8B-B14F-4D97-AF65-F5344CB8AC3E}">
        <p14:creationId xmlns:p14="http://schemas.microsoft.com/office/powerpoint/2010/main" val="66445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8550" y="527050"/>
            <a:ext cx="1477963" cy="83947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527050"/>
            <a:ext cx="4284662" cy="83947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D663C25D-2F34-4AC1-8F0F-0FBCEDA5E7BA}" type="datetime1">
              <a:rPr lang="ja-JP" altLang="en-US"/>
              <a:pPr>
                <a:defRPr/>
              </a:pPr>
              <a:t>2024/3/13</a:t>
            </a:fld>
            <a:endParaRPr lang="ja-JP" altLang="en-US" sz="1800">
              <a:solidFill>
                <a:schemeClr val="tx1"/>
              </a:solidFill>
              <a:ea typeface="ＭＳ Ｐゴシック" panose="020B0600070205080204" pitchFamily="50" charset="-128"/>
            </a:endParaRPr>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ja-JP"/>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7FF4E7B-5756-46C7-B0DB-D33CD66D119C}" type="slidenum">
              <a:rPr lang="ja-JP" altLang="en-US"/>
              <a:pPr>
                <a:defRPr/>
              </a:pPr>
              <a:t>‹#›</a:t>
            </a:fld>
            <a:endParaRPr lang="ja-JP" altLang="en-US" sz="1800">
              <a:solidFill>
                <a:schemeClr val="tx1"/>
              </a:solidFill>
              <a:ea typeface="ＭＳ Ｐゴシック" panose="020B0600070205080204" pitchFamily="50" charset="-128"/>
            </a:endParaRPr>
          </a:p>
        </p:txBody>
      </p:sp>
    </p:spTree>
    <p:extLst>
      <p:ext uri="{BB962C8B-B14F-4D97-AF65-F5344CB8AC3E}">
        <p14:creationId xmlns:p14="http://schemas.microsoft.com/office/powerpoint/2010/main" val="28871337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p:spPr>
        <p:txBody>
          <a:bodyPr/>
          <a:lstStyle/>
          <a:p>
            <a:r>
              <a:rPr lang="ja-JP" altLang="en-US" smtClean="0"/>
              <a:t>マスター タイトルの書式設定</a:t>
            </a:r>
            <a:endParaRPr lang="ja-JP" altLang="en-US"/>
          </a:p>
        </p:txBody>
      </p:sp>
      <p:sp>
        <p:nvSpPr>
          <p:cNvPr id="3" name="Date Placeholder 3"/>
          <p:cNvSpPr>
            <a:spLocks noGrp="1" noChangeArrowheads="1"/>
          </p:cNvSpPr>
          <p:nvPr>
            <p:ph type="dt" sz="half" idx="10"/>
          </p:nvPr>
        </p:nvSpPr>
        <p:spPr>
          <a:ln/>
        </p:spPr>
        <p:txBody>
          <a:bodyPr/>
          <a:lstStyle>
            <a:lvl1pPr>
              <a:defRPr/>
            </a:lvl1pPr>
          </a:lstStyle>
          <a:p>
            <a:pPr>
              <a:defRPr/>
            </a:pPr>
            <a:fld id="{FF36D8A5-FE0B-48C7-9F5D-1800F1946F00}" type="datetime1">
              <a:rPr lang="ja-JP" altLang="en-US"/>
              <a:pPr>
                <a:defRPr/>
              </a:pPr>
              <a:t>2024/3/13</a:t>
            </a:fld>
            <a:endParaRPr lang="ja-JP" altLang="en-US" sz="1800">
              <a:solidFill>
                <a:schemeClr val="tx1"/>
              </a:solidFill>
              <a:ea typeface="ＭＳ Ｐゴシック" panose="020B0600070205080204" pitchFamily="50" charset="-128"/>
            </a:endParaRPr>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ja-JP"/>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CF5285E5-075F-4CAB-BDB6-B549BDC0633A}" type="slidenum">
              <a:rPr lang="ja-JP" altLang="en-US"/>
              <a:pPr>
                <a:defRPr/>
              </a:pPr>
              <a:t>‹#›</a:t>
            </a:fld>
            <a:endParaRPr lang="ja-JP" altLang="en-US" sz="1800">
              <a:solidFill>
                <a:schemeClr val="tx1"/>
              </a:solidFill>
              <a:ea typeface="ＭＳ Ｐゴシック" panose="020B0600070205080204" pitchFamily="50" charset="-128"/>
            </a:endParaRPr>
          </a:p>
        </p:txBody>
      </p:sp>
    </p:spTree>
    <p:extLst>
      <p:ext uri="{BB962C8B-B14F-4D97-AF65-F5344CB8AC3E}">
        <p14:creationId xmlns:p14="http://schemas.microsoft.com/office/powerpoint/2010/main" val="108766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686D785B-9280-41BF-B348-394687D02C67}" type="datetime1">
              <a:rPr lang="ja-JP" altLang="en-US"/>
              <a:pPr>
                <a:defRPr/>
              </a:pPr>
              <a:t>2024/3/13</a:t>
            </a:fld>
            <a:endParaRPr lang="ja-JP" altLang="en-US" sz="1800">
              <a:solidFill>
                <a:schemeClr val="tx1"/>
              </a:solidFill>
              <a:ea typeface="ＭＳ Ｐゴシック" panose="020B0600070205080204" pitchFamily="50" charset="-128"/>
            </a:endParaRPr>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ja-JP"/>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D751DB2-848F-4195-9B06-1DD33E83C09E}" type="slidenum">
              <a:rPr lang="ja-JP" altLang="en-US"/>
              <a:pPr>
                <a:defRPr/>
              </a:pPr>
              <a:t>‹#›</a:t>
            </a:fld>
            <a:endParaRPr lang="ja-JP" altLang="en-US" sz="1800">
              <a:solidFill>
                <a:schemeClr val="tx1"/>
              </a:solidFill>
              <a:ea typeface="ＭＳ Ｐゴシック" panose="020B0600070205080204" pitchFamily="50" charset="-128"/>
            </a:endParaRPr>
          </a:p>
        </p:txBody>
      </p:sp>
    </p:spTree>
    <p:extLst>
      <p:ext uri="{BB962C8B-B14F-4D97-AF65-F5344CB8AC3E}">
        <p14:creationId xmlns:p14="http://schemas.microsoft.com/office/powerpoint/2010/main" val="55075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470150"/>
            <a:ext cx="5915025" cy="4119563"/>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446F36C0-F61F-48A7-9EF1-42EAA2C5A95D}" type="datetime1">
              <a:rPr lang="ja-JP" altLang="en-US"/>
              <a:pPr>
                <a:defRPr/>
              </a:pPr>
              <a:t>2024/3/13</a:t>
            </a:fld>
            <a:endParaRPr lang="ja-JP" altLang="en-US" sz="1800">
              <a:solidFill>
                <a:schemeClr val="tx1"/>
              </a:solidFill>
              <a:ea typeface="ＭＳ Ｐゴシック" panose="020B0600070205080204" pitchFamily="50" charset="-128"/>
            </a:endParaRPr>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ja-JP"/>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9CBC5-43A4-47CE-B65A-4D44019F42C8}" type="slidenum">
              <a:rPr lang="ja-JP" altLang="en-US"/>
              <a:pPr>
                <a:defRPr/>
              </a:pPr>
              <a:t>‹#›</a:t>
            </a:fld>
            <a:endParaRPr lang="ja-JP" altLang="en-US" sz="1800">
              <a:solidFill>
                <a:schemeClr val="tx1"/>
              </a:solidFill>
              <a:ea typeface="ＭＳ Ｐゴシック" panose="020B0600070205080204" pitchFamily="50" charset="-128"/>
            </a:endParaRPr>
          </a:p>
        </p:txBody>
      </p:sp>
    </p:spTree>
    <p:extLst>
      <p:ext uri="{BB962C8B-B14F-4D97-AF65-F5344CB8AC3E}">
        <p14:creationId xmlns:p14="http://schemas.microsoft.com/office/powerpoint/2010/main" val="4431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71488" y="2636838"/>
            <a:ext cx="2881312" cy="628491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636838"/>
            <a:ext cx="2881313" cy="628491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3"/>
          <p:cNvSpPr>
            <a:spLocks noGrp="1" noChangeArrowheads="1"/>
          </p:cNvSpPr>
          <p:nvPr>
            <p:ph type="dt" sz="half" idx="10"/>
          </p:nvPr>
        </p:nvSpPr>
        <p:spPr>
          <a:ln/>
        </p:spPr>
        <p:txBody>
          <a:bodyPr/>
          <a:lstStyle>
            <a:lvl1pPr>
              <a:defRPr/>
            </a:lvl1pPr>
          </a:lstStyle>
          <a:p>
            <a:pPr>
              <a:defRPr/>
            </a:pPr>
            <a:fld id="{CFC14FA5-737B-4A1D-859D-6657E729F2EC}" type="datetime1">
              <a:rPr lang="ja-JP" altLang="en-US"/>
              <a:pPr>
                <a:defRPr/>
              </a:pPr>
              <a:t>2024/3/13</a:t>
            </a:fld>
            <a:endParaRPr lang="ja-JP" altLang="en-US" sz="1800">
              <a:solidFill>
                <a:schemeClr val="tx1"/>
              </a:solidFill>
              <a:ea typeface="ＭＳ Ｐゴシック" panose="020B0600070205080204" pitchFamily="50" charset="-128"/>
            </a:endParaRPr>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ja-JP"/>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F77CE5A-6F42-4313-9E60-7A962F8EF23F}" type="slidenum">
              <a:rPr lang="ja-JP" altLang="en-US"/>
              <a:pPr>
                <a:defRPr/>
              </a:pPr>
              <a:t>‹#›</a:t>
            </a:fld>
            <a:endParaRPr lang="ja-JP" altLang="en-US" sz="1800">
              <a:solidFill>
                <a:schemeClr val="tx1"/>
              </a:solidFill>
              <a:ea typeface="ＭＳ Ｐゴシック" panose="020B0600070205080204" pitchFamily="50" charset="-128"/>
            </a:endParaRPr>
          </a:p>
        </p:txBody>
      </p:sp>
    </p:spTree>
    <p:extLst>
      <p:ext uri="{BB962C8B-B14F-4D97-AF65-F5344CB8AC3E}">
        <p14:creationId xmlns:p14="http://schemas.microsoft.com/office/powerpoint/2010/main" val="1303867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527050"/>
            <a:ext cx="5915025" cy="1914525"/>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73075" y="3617913"/>
            <a:ext cx="2900363" cy="53228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71863" y="3617913"/>
            <a:ext cx="2916237" cy="53228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3"/>
          <p:cNvSpPr>
            <a:spLocks noGrp="1" noChangeArrowheads="1"/>
          </p:cNvSpPr>
          <p:nvPr>
            <p:ph type="dt" sz="half" idx="10"/>
          </p:nvPr>
        </p:nvSpPr>
        <p:spPr>
          <a:ln/>
        </p:spPr>
        <p:txBody>
          <a:bodyPr/>
          <a:lstStyle>
            <a:lvl1pPr>
              <a:defRPr/>
            </a:lvl1pPr>
          </a:lstStyle>
          <a:p>
            <a:pPr>
              <a:defRPr/>
            </a:pPr>
            <a:fld id="{F1BB066D-AAA7-4B0F-8C89-A7F5658ED9FB}" type="datetime1">
              <a:rPr lang="ja-JP" altLang="en-US"/>
              <a:pPr>
                <a:defRPr/>
              </a:pPr>
              <a:t>2024/3/13</a:t>
            </a:fld>
            <a:endParaRPr lang="ja-JP" altLang="en-US" sz="1800">
              <a:solidFill>
                <a:schemeClr val="tx1"/>
              </a:solidFill>
              <a:ea typeface="ＭＳ Ｐゴシック" panose="020B0600070205080204" pitchFamily="50" charset="-128"/>
            </a:endParaRPr>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ja-JP"/>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6C3D9D40-E776-42BF-8D93-FE936F23A056}" type="slidenum">
              <a:rPr lang="ja-JP" altLang="en-US"/>
              <a:pPr>
                <a:defRPr/>
              </a:pPr>
              <a:t>‹#›</a:t>
            </a:fld>
            <a:endParaRPr lang="ja-JP" altLang="en-US" sz="1800">
              <a:solidFill>
                <a:schemeClr val="tx1"/>
              </a:solidFill>
              <a:ea typeface="ＭＳ Ｐゴシック" panose="020B0600070205080204" pitchFamily="50" charset="-128"/>
            </a:endParaRPr>
          </a:p>
        </p:txBody>
      </p:sp>
    </p:spTree>
    <p:extLst>
      <p:ext uri="{BB962C8B-B14F-4D97-AF65-F5344CB8AC3E}">
        <p14:creationId xmlns:p14="http://schemas.microsoft.com/office/powerpoint/2010/main" val="3194983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3"/>
          <p:cNvSpPr>
            <a:spLocks noGrp="1" noChangeArrowheads="1"/>
          </p:cNvSpPr>
          <p:nvPr>
            <p:ph type="dt" sz="half" idx="10"/>
          </p:nvPr>
        </p:nvSpPr>
        <p:spPr>
          <a:ln/>
        </p:spPr>
        <p:txBody>
          <a:bodyPr/>
          <a:lstStyle>
            <a:lvl1pPr>
              <a:defRPr/>
            </a:lvl1pPr>
          </a:lstStyle>
          <a:p>
            <a:pPr>
              <a:defRPr/>
            </a:pPr>
            <a:fld id="{31496F46-57E1-4929-AEC9-0537BE91B3EA}" type="datetime1">
              <a:rPr lang="ja-JP" altLang="en-US"/>
              <a:pPr>
                <a:defRPr/>
              </a:pPr>
              <a:t>2024/3/13</a:t>
            </a:fld>
            <a:endParaRPr lang="ja-JP" altLang="en-US" sz="1800">
              <a:solidFill>
                <a:schemeClr val="tx1"/>
              </a:solidFill>
              <a:ea typeface="ＭＳ Ｐゴシック" panose="020B0600070205080204" pitchFamily="50" charset="-128"/>
            </a:endParaRPr>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ja-JP"/>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63CAB2F0-6AEB-4E41-9B40-9621DDDFFEE7}" type="slidenum">
              <a:rPr lang="ja-JP" altLang="en-US"/>
              <a:pPr>
                <a:defRPr/>
              </a:pPr>
              <a:t>‹#›</a:t>
            </a:fld>
            <a:endParaRPr lang="ja-JP" altLang="en-US" sz="1800">
              <a:solidFill>
                <a:schemeClr val="tx1"/>
              </a:solidFill>
              <a:ea typeface="ＭＳ Ｐゴシック" panose="020B0600070205080204" pitchFamily="50" charset="-128"/>
            </a:endParaRPr>
          </a:p>
        </p:txBody>
      </p:sp>
    </p:spTree>
    <p:extLst>
      <p:ext uri="{BB962C8B-B14F-4D97-AF65-F5344CB8AC3E}">
        <p14:creationId xmlns:p14="http://schemas.microsoft.com/office/powerpoint/2010/main" val="3331706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A45DE5DC-CF5C-47C7-AE8A-9939C0941317}" type="datetime1">
              <a:rPr lang="ja-JP" altLang="en-US"/>
              <a:pPr>
                <a:defRPr/>
              </a:pPr>
              <a:t>2024/3/13</a:t>
            </a:fld>
            <a:endParaRPr lang="ja-JP" altLang="en-US" sz="1800">
              <a:solidFill>
                <a:schemeClr val="tx1"/>
              </a:solidFill>
              <a:ea typeface="ＭＳ Ｐゴシック" panose="020B0600070205080204" pitchFamily="50" charset="-128"/>
            </a:endParaRPr>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ja-JP"/>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1DF1D026-3577-4BD6-979F-733253B373A5}" type="slidenum">
              <a:rPr lang="ja-JP" altLang="en-US"/>
              <a:pPr>
                <a:defRPr/>
              </a:pPr>
              <a:t>‹#›</a:t>
            </a:fld>
            <a:endParaRPr lang="ja-JP" altLang="en-US" sz="1800">
              <a:solidFill>
                <a:schemeClr val="tx1"/>
              </a:solidFill>
              <a:ea typeface="ＭＳ Ｐゴシック" panose="020B0600070205080204" pitchFamily="50" charset="-128"/>
            </a:endParaRPr>
          </a:p>
        </p:txBody>
      </p:sp>
    </p:spTree>
    <p:extLst>
      <p:ext uri="{BB962C8B-B14F-4D97-AF65-F5344CB8AC3E}">
        <p14:creationId xmlns:p14="http://schemas.microsoft.com/office/powerpoint/2010/main" val="2437861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118116D6-9CD9-4A89-9A4E-D07B8495EC5B}" type="datetime1">
              <a:rPr lang="ja-JP" altLang="en-US"/>
              <a:pPr>
                <a:defRPr/>
              </a:pPr>
              <a:t>2024/3/13</a:t>
            </a:fld>
            <a:endParaRPr lang="ja-JP" altLang="en-US" sz="1800">
              <a:solidFill>
                <a:schemeClr val="tx1"/>
              </a:solidFill>
              <a:ea typeface="ＭＳ Ｐゴシック" panose="020B0600070205080204" pitchFamily="50" charset="-128"/>
            </a:endParaRPr>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ja-JP"/>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0A45931A-0C68-40AA-B5C3-09E6B078F5D1}" type="slidenum">
              <a:rPr lang="ja-JP" altLang="en-US"/>
              <a:pPr>
                <a:defRPr/>
              </a:pPr>
              <a:t>‹#›</a:t>
            </a:fld>
            <a:endParaRPr lang="ja-JP" altLang="en-US" sz="1800">
              <a:solidFill>
                <a:schemeClr val="tx1"/>
              </a:solidFill>
              <a:ea typeface="ＭＳ Ｐゴシック" panose="020B0600070205080204" pitchFamily="50" charset="-128"/>
            </a:endParaRPr>
          </a:p>
        </p:txBody>
      </p:sp>
    </p:spTree>
    <p:extLst>
      <p:ext uri="{BB962C8B-B14F-4D97-AF65-F5344CB8AC3E}">
        <p14:creationId xmlns:p14="http://schemas.microsoft.com/office/powerpoint/2010/main" val="2625742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sym typeface="Calibri" panose="020F0502020204030204" pitchFamily="34" charset="0"/>
            </a:endParaRPr>
          </a:p>
        </p:txBody>
      </p:sp>
      <p:sp>
        <p:nvSpPr>
          <p:cNvPr id="4" name="テキスト プレースホルダー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3D295FE5-C7CB-49F3-B446-13E50C383B80}" type="datetime1">
              <a:rPr lang="ja-JP" altLang="en-US"/>
              <a:pPr>
                <a:defRPr/>
              </a:pPr>
              <a:t>2024/3/13</a:t>
            </a:fld>
            <a:endParaRPr lang="ja-JP" altLang="en-US" sz="1800">
              <a:solidFill>
                <a:schemeClr val="tx1"/>
              </a:solidFill>
              <a:ea typeface="ＭＳ Ｐゴシック" panose="020B0600070205080204" pitchFamily="50" charset="-128"/>
            </a:endParaRPr>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ja-JP"/>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9563DAE-62BD-479D-AD7F-56E2D233E271}" type="slidenum">
              <a:rPr lang="ja-JP" altLang="en-US"/>
              <a:pPr>
                <a:defRPr/>
              </a:pPr>
              <a:t>‹#›</a:t>
            </a:fld>
            <a:endParaRPr lang="ja-JP" altLang="en-US" sz="1800">
              <a:solidFill>
                <a:schemeClr val="tx1"/>
              </a:solidFill>
              <a:ea typeface="ＭＳ Ｐゴシック" panose="020B0600070205080204" pitchFamily="50" charset="-128"/>
            </a:endParaRPr>
          </a:p>
        </p:txBody>
      </p:sp>
    </p:spTree>
    <p:extLst>
      <p:ext uri="{BB962C8B-B14F-4D97-AF65-F5344CB8AC3E}">
        <p14:creationId xmlns:p14="http://schemas.microsoft.com/office/powerpoint/2010/main" val="1848652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idx="4294967295"/>
          </p:nvPr>
        </p:nvSpPr>
        <p:spPr bwMode="auto">
          <a:xfrm>
            <a:off x="471488" y="527050"/>
            <a:ext cx="5915025"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ja-JP" smtClean="0">
                <a:sym typeface="Calibri Light" panose="020F0302020204030204" pitchFamily="34" charset="0"/>
              </a:rPr>
              <a:t>マスター タイトルの書式設定</a:t>
            </a:r>
          </a:p>
        </p:txBody>
      </p:sp>
      <p:sp>
        <p:nvSpPr>
          <p:cNvPr id="1027" name="Text Placeholder 2"/>
          <p:cNvSpPr>
            <a:spLocks noGrp="1" noChangeArrowheads="1"/>
          </p:cNvSpPr>
          <p:nvPr>
            <p:ph type="body" idx="1"/>
          </p:nvPr>
        </p:nvSpPr>
        <p:spPr bwMode="auto">
          <a:xfrm>
            <a:off x="471488" y="2636838"/>
            <a:ext cx="5915025" cy="628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ja-JP" smtClean="0">
                <a:sym typeface="Calibri" panose="020F0502020204030204" pitchFamily="34" charset="0"/>
              </a:rPr>
              <a:t>マスター テキストの書式設定</a:t>
            </a:r>
          </a:p>
          <a:p>
            <a:pPr lvl="1"/>
            <a:r>
              <a:rPr lang="zh-CN" altLang="ja-JP" smtClean="0">
                <a:sym typeface="Calibri" panose="020F0502020204030204" pitchFamily="34" charset="0"/>
              </a:rPr>
              <a:t>第 </a:t>
            </a:r>
            <a:r>
              <a:rPr lang="ja-JP" altLang="zh-CN" smtClean="0">
                <a:sym typeface="Calibri" panose="020F0502020204030204" pitchFamily="34" charset="0"/>
              </a:rPr>
              <a:t>2 </a:t>
            </a:r>
            <a:r>
              <a:rPr lang="zh-CN" altLang="ja-JP" smtClean="0">
                <a:sym typeface="Calibri" panose="020F0502020204030204" pitchFamily="34" charset="0"/>
              </a:rPr>
              <a:t>レベル</a:t>
            </a:r>
          </a:p>
          <a:p>
            <a:pPr lvl="2"/>
            <a:r>
              <a:rPr lang="zh-CN" altLang="ja-JP" smtClean="0">
                <a:sym typeface="Calibri" panose="020F0502020204030204" pitchFamily="34" charset="0"/>
              </a:rPr>
              <a:t>第 </a:t>
            </a:r>
            <a:r>
              <a:rPr lang="ja-JP" altLang="zh-CN" smtClean="0">
                <a:sym typeface="Calibri" panose="020F0502020204030204" pitchFamily="34" charset="0"/>
              </a:rPr>
              <a:t>3 </a:t>
            </a:r>
            <a:r>
              <a:rPr lang="zh-CN" altLang="ja-JP" smtClean="0">
                <a:sym typeface="Calibri" panose="020F0502020204030204" pitchFamily="34" charset="0"/>
              </a:rPr>
              <a:t>レベル</a:t>
            </a:r>
          </a:p>
          <a:p>
            <a:pPr lvl="3"/>
            <a:r>
              <a:rPr lang="zh-CN" altLang="ja-JP" smtClean="0">
                <a:sym typeface="Calibri" panose="020F0502020204030204" pitchFamily="34" charset="0"/>
              </a:rPr>
              <a:t>第 </a:t>
            </a:r>
            <a:r>
              <a:rPr lang="ja-JP" altLang="zh-CN" smtClean="0">
                <a:sym typeface="Calibri" panose="020F0502020204030204" pitchFamily="34" charset="0"/>
              </a:rPr>
              <a:t>4 </a:t>
            </a:r>
            <a:r>
              <a:rPr lang="zh-CN" altLang="ja-JP" smtClean="0">
                <a:sym typeface="Calibri" panose="020F0502020204030204" pitchFamily="34" charset="0"/>
              </a:rPr>
              <a:t>レベル</a:t>
            </a:r>
          </a:p>
          <a:p>
            <a:pPr lvl="4"/>
            <a:r>
              <a:rPr lang="zh-CN" altLang="ja-JP" smtClean="0">
                <a:sym typeface="Calibri" panose="020F0502020204030204" pitchFamily="34" charset="0"/>
              </a:rPr>
              <a:t>第 </a:t>
            </a:r>
            <a:r>
              <a:rPr lang="ja-JP" altLang="zh-CN" smtClean="0">
                <a:sym typeface="Calibri" panose="020F0502020204030204" pitchFamily="34" charset="0"/>
              </a:rPr>
              <a:t>5 </a:t>
            </a:r>
            <a:r>
              <a:rPr lang="zh-CN" altLang="ja-JP" smtClean="0">
                <a:sym typeface="Calibri" panose="020F0502020204030204" pitchFamily="34" charset="0"/>
              </a:rPr>
              <a:t>レベル</a:t>
            </a:r>
          </a:p>
        </p:txBody>
      </p:sp>
      <p:sp>
        <p:nvSpPr>
          <p:cNvPr id="1028" name="Date Placeholder 3"/>
          <p:cNvSpPr>
            <a:spLocks noGrp="1" noChangeArrowheads="1"/>
          </p:cNvSpPr>
          <p:nvPr>
            <p:ph type="dt" sz="half" idx="2"/>
          </p:nvPr>
        </p:nvSpPr>
        <p:spPr bwMode="auto">
          <a:xfrm>
            <a:off x="471488" y="9182100"/>
            <a:ext cx="154305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eaLnBrk="1" hangingPunct="1">
              <a:defRPr sz="900">
                <a:solidFill>
                  <a:srgbClr val="898989"/>
                </a:solidFill>
              </a:defRPr>
            </a:lvl1pPr>
          </a:lstStyle>
          <a:p>
            <a:pPr>
              <a:defRPr/>
            </a:pPr>
            <a:fld id="{A65D0B29-688E-49DA-92D9-ECDC31872343}" type="datetime1">
              <a:rPr lang="ja-JP" altLang="en-US"/>
              <a:pPr>
                <a:defRPr/>
              </a:pPr>
              <a:t>2024/3/13</a:t>
            </a:fld>
            <a:endParaRPr lang="ja-JP" altLang="en-US" sz="1800">
              <a:solidFill>
                <a:schemeClr val="tx1"/>
              </a:solidFill>
              <a:ea typeface="ＭＳ Ｐゴシック" panose="020B0600070205080204" pitchFamily="50" charset="-128"/>
            </a:endParaRPr>
          </a:p>
        </p:txBody>
      </p:sp>
      <p:sp>
        <p:nvSpPr>
          <p:cNvPr id="1029" name="Footer Placeholder 4"/>
          <p:cNvSpPr>
            <a:spLocks noGrp="1" noChangeArrowheads="1"/>
          </p:cNvSpPr>
          <p:nvPr>
            <p:ph type="ftr" sz="quarter" idx="3"/>
          </p:nvPr>
        </p:nvSpPr>
        <p:spPr bwMode="auto">
          <a:xfrm>
            <a:off x="2271713" y="9182100"/>
            <a:ext cx="2314575"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defRPr sz="900">
                <a:solidFill>
                  <a:srgbClr val="898989"/>
                </a:solidFill>
              </a:defRPr>
            </a:lvl1pPr>
          </a:lstStyle>
          <a:p>
            <a:pPr>
              <a:defRPr/>
            </a:pPr>
            <a:endParaRPr lang="ja-JP" altLang="ja-JP"/>
          </a:p>
        </p:txBody>
      </p:sp>
      <p:sp>
        <p:nvSpPr>
          <p:cNvPr id="1030" name="Slide Number Placeholder 5"/>
          <p:cNvSpPr>
            <a:spLocks noGrp="1" noChangeArrowheads="1"/>
          </p:cNvSpPr>
          <p:nvPr>
            <p:ph type="sldNum" sz="quarter" idx="4"/>
          </p:nvPr>
        </p:nvSpPr>
        <p:spPr bwMode="auto">
          <a:xfrm>
            <a:off x="4843463" y="9182100"/>
            <a:ext cx="154305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pPr>
              <a:defRPr/>
            </a:pPr>
            <a:fld id="{EBB7402D-283A-49C2-8D37-6A5A3D4A6A22}" type="slidenum">
              <a:rPr lang="ja-JP" altLang="en-US"/>
              <a:pPr>
                <a:defRPr/>
              </a:pPr>
              <a:t>‹#›</a:t>
            </a:fld>
            <a:endParaRPr lang="ja-JP" altLang="en-US" sz="1800">
              <a:solidFill>
                <a:schemeClr val="tx1"/>
              </a:solidFill>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p:txStyles>
    <p:titleStyle>
      <a:lvl1pPr marL="685800" indent="-685800" algn="l" rtl="0" eaLnBrk="0" fontAlgn="base" hangingPunct="0">
        <a:lnSpc>
          <a:spcPct val="90000"/>
        </a:lnSpc>
        <a:spcBef>
          <a:spcPct val="0"/>
        </a:spcBef>
        <a:spcAft>
          <a:spcPct val="0"/>
        </a:spcAft>
        <a:defRPr sz="3300" kern="1200">
          <a:solidFill>
            <a:schemeClr val="tx1"/>
          </a:solidFill>
          <a:latin typeface="+mj-lt"/>
          <a:ea typeface="+mj-ea"/>
          <a:cs typeface="+mj-cs"/>
          <a:sym typeface="Calibri Light" panose="020F0302020204030204" pitchFamily="34" charset="0"/>
        </a:defRPr>
      </a:lvl1pPr>
      <a:lvl2pPr marL="685800" indent="-685800" algn="l" rtl="0" eaLnBrk="0" fontAlgn="base" hangingPunct="0">
        <a:lnSpc>
          <a:spcPct val="90000"/>
        </a:lnSpc>
        <a:spcBef>
          <a:spcPct val="0"/>
        </a:spcBef>
        <a:spcAft>
          <a:spcPct val="0"/>
        </a:spcAft>
        <a:defRPr sz="3300">
          <a:solidFill>
            <a:schemeClr val="tx1"/>
          </a:solidFill>
          <a:latin typeface="Calibri Light" panose="020F0302020204030204" pitchFamily="34" charset="0"/>
          <a:ea typeface="等线 Light" charset="0"/>
          <a:cs typeface="等线 Light" charset="0"/>
          <a:sym typeface="Calibri Light" panose="020F0302020204030204" pitchFamily="34" charset="0"/>
        </a:defRPr>
      </a:lvl2pPr>
      <a:lvl3pPr marL="685800" indent="-685800" algn="l" rtl="0" eaLnBrk="0" fontAlgn="base" hangingPunct="0">
        <a:lnSpc>
          <a:spcPct val="90000"/>
        </a:lnSpc>
        <a:spcBef>
          <a:spcPct val="0"/>
        </a:spcBef>
        <a:spcAft>
          <a:spcPct val="0"/>
        </a:spcAft>
        <a:defRPr sz="3300">
          <a:solidFill>
            <a:schemeClr val="tx1"/>
          </a:solidFill>
          <a:latin typeface="Calibri Light" panose="020F0302020204030204" pitchFamily="34" charset="0"/>
          <a:ea typeface="等线 Light" charset="0"/>
          <a:cs typeface="等线 Light" charset="0"/>
          <a:sym typeface="Calibri Light" panose="020F0302020204030204" pitchFamily="34" charset="0"/>
        </a:defRPr>
      </a:lvl3pPr>
      <a:lvl4pPr marL="685800" indent="-685800" algn="l" rtl="0" eaLnBrk="0" fontAlgn="base" hangingPunct="0">
        <a:lnSpc>
          <a:spcPct val="90000"/>
        </a:lnSpc>
        <a:spcBef>
          <a:spcPct val="0"/>
        </a:spcBef>
        <a:spcAft>
          <a:spcPct val="0"/>
        </a:spcAft>
        <a:defRPr sz="3300">
          <a:solidFill>
            <a:schemeClr val="tx1"/>
          </a:solidFill>
          <a:latin typeface="Calibri Light" panose="020F0302020204030204" pitchFamily="34" charset="0"/>
          <a:ea typeface="等线 Light" charset="0"/>
          <a:cs typeface="等线 Light" charset="0"/>
          <a:sym typeface="Calibri Light" panose="020F0302020204030204" pitchFamily="34" charset="0"/>
        </a:defRPr>
      </a:lvl4pPr>
      <a:lvl5pPr marL="685800" indent="-685800" algn="l" rtl="0" eaLnBrk="0" fontAlgn="base" hangingPunct="0">
        <a:lnSpc>
          <a:spcPct val="90000"/>
        </a:lnSpc>
        <a:spcBef>
          <a:spcPct val="0"/>
        </a:spcBef>
        <a:spcAft>
          <a:spcPct val="0"/>
        </a:spcAft>
        <a:defRPr sz="3300">
          <a:solidFill>
            <a:schemeClr val="tx1"/>
          </a:solidFill>
          <a:latin typeface="Calibri Light" panose="020F0302020204030204" pitchFamily="34" charset="0"/>
          <a:ea typeface="等线 Light" charset="0"/>
          <a:cs typeface="等线 Light" charset="0"/>
          <a:sym typeface="Calibri Light" panose="020F0302020204030204" pitchFamily="34" charset="0"/>
        </a:defRPr>
      </a:lvl5pPr>
      <a:lvl6pPr marL="1143000" indent="-685800" algn="l" rtl="0" fontAlgn="base">
        <a:lnSpc>
          <a:spcPct val="90000"/>
        </a:lnSpc>
        <a:spcBef>
          <a:spcPct val="0"/>
        </a:spcBef>
        <a:spcAft>
          <a:spcPct val="0"/>
        </a:spcAft>
        <a:defRPr sz="3300">
          <a:solidFill>
            <a:schemeClr val="tx1"/>
          </a:solidFill>
          <a:latin typeface="Calibri Light" panose="020F0302020204030204" pitchFamily="34" charset="0"/>
          <a:ea typeface="等线 Light" charset="0"/>
          <a:cs typeface="等线 Light" charset="0"/>
          <a:sym typeface="Calibri Light" panose="020F0302020204030204" pitchFamily="34" charset="0"/>
        </a:defRPr>
      </a:lvl6pPr>
      <a:lvl7pPr marL="1600200" indent="-685800" algn="l" rtl="0" fontAlgn="base">
        <a:lnSpc>
          <a:spcPct val="90000"/>
        </a:lnSpc>
        <a:spcBef>
          <a:spcPct val="0"/>
        </a:spcBef>
        <a:spcAft>
          <a:spcPct val="0"/>
        </a:spcAft>
        <a:defRPr sz="3300">
          <a:solidFill>
            <a:schemeClr val="tx1"/>
          </a:solidFill>
          <a:latin typeface="Calibri Light" panose="020F0302020204030204" pitchFamily="34" charset="0"/>
          <a:ea typeface="等线 Light" charset="0"/>
          <a:cs typeface="等线 Light" charset="0"/>
          <a:sym typeface="Calibri Light" panose="020F0302020204030204" pitchFamily="34" charset="0"/>
        </a:defRPr>
      </a:lvl7pPr>
      <a:lvl8pPr marL="2057400" indent="-685800" algn="l" rtl="0" fontAlgn="base">
        <a:lnSpc>
          <a:spcPct val="90000"/>
        </a:lnSpc>
        <a:spcBef>
          <a:spcPct val="0"/>
        </a:spcBef>
        <a:spcAft>
          <a:spcPct val="0"/>
        </a:spcAft>
        <a:defRPr sz="3300">
          <a:solidFill>
            <a:schemeClr val="tx1"/>
          </a:solidFill>
          <a:latin typeface="Calibri Light" panose="020F0302020204030204" pitchFamily="34" charset="0"/>
          <a:ea typeface="等线 Light" charset="0"/>
          <a:cs typeface="等线 Light" charset="0"/>
          <a:sym typeface="Calibri Light" panose="020F0302020204030204" pitchFamily="34" charset="0"/>
        </a:defRPr>
      </a:lvl8pPr>
      <a:lvl9pPr marL="2514600" indent="-685800" algn="l" rtl="0" fontAlgn="base">
        <a:lnSpc>
          <a:spcPct val="90000"/>
        </a:lnSpc>
        <a:spcBef>
          <a:spcPct val="0"/>
        </a:spcBef>
        <a:spcAft>
          <a:spcPct val="0"/>
        </a:spcAft>
        <a:defRPr sz="3300">
          <a:solidFill>
            <a:schemeClr val="tx1"/>
          </a:solidFill>
          <a:latin typeface="Calibri Light" panose="020F0302020204030204" pitchFamily="34" charset="0"/>
          <a:ea typeface="等线 Light" charset="0"/>
          <a:cs typeface="等线 Light" charset="0"/>
          <a:sym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sym typeface="Calibri" panose="020F0502020204030204" pitchFamily="34" charset="0"/>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sym typeface="Calibri" panose="020F0502020204030204" pitchFamily="34" charset="0"/>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sym typeface="Calibri" panose="020F0502020204030204" pitchFamily="34" charset="0"/>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sym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35500;&#26126;&#29992;&#36039;&#26009;.pp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97" name="表 20"/>
          <p:cNvGraphicFramePr>
            <a:graphicFrameLocks noGrp="1"/>
          </p:cNvGraphicFramePr>
          <p:nvPr>
            <p:extLst>
              <p:ext uri="{D42A27DB-BD31-4B8C-83A1-F6EECF244321}">
                <p14:modId xmlns:p14="http://schemas.microsoft.com/office/powerpoint/2010/main" val="4113049914"/>
              </p:ext>
            </p:extLst>
          </p:nvPr>
        </p:nvGraphicFramePr>
        <p:xfrm>
          <a:off x="152399" y="3380706"/>
          <a:ext cx="6553200" cy="1360491"/>
        </p:xfrm>
        <a:graphic>
          <a:graphicData uri="http://schemas.openxmlformats.org/drawingml/2006/table">
            <a:tbl>
              <a:tblPr/>
              <a:tblGrid>
                <a:gridCol w="482600">
                  <a:extLst>
                    <a:ext uri="{9D8B030D-6E8A-4147-A177-3AD203B41FA5}">
                      <a16:colId xmlns:a16="http://schemas.microsoft.com/office/drawing/2014/main" val="2989063501"/>
                    </a:ext>
                  </a:extLst>
                </a:gridCol>
                <a:gridCol w="1978025">
                  <a:extLst>
                    <a:ext uri="{9D8B030D-6E8A-4147-A177-3AD203B41FA5}">
                      <a16:colId xmlns:a16="http://schemas.microsoft.com/office/drawing/2014/main" val="3511249924"/>
                    </a:ext>
                  </a:extLst>
                </a:gridCol>
                <a:gridCol w="4092575">
                  <a:extLst>
                    <a:ext uri="{9D8B030D-6E8A-4147-A177-3AD203B41FA5}">
                      <a16:colId xmlns:a16="http://schemas.microsoft.com/office/drawing/2014/main" val="1116314994"/>
                    </a:ext>
                  </a:extLst>
                </a:gridCol>
              </a:tblGrid>
              <a:tr h="365757">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ea typeface="等线" charset="0"/>
                          <a:cs typeface="等线" charset="0"/>
                          <a:sym typeface="Calibri" panose="020F0502020204030204" pitchFamily="34" charset="0"/>
                        </a:defRPr>
                      </a:lvl1pPr>
                      <a:lvl2pPr indent="-11430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ea typeface="等线" charset="0"/>
                          <a:cs typeface="等线" charset="0"/>
                          <a:sym typeface="Calibri" panose="020F0502020204030204" pitchFamily="34" charset="0"/>
                        </a:defRPr>
                      </a:lvl2pPr>
                      <a:lvl3pPr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ea typeface="等线" charset="0"/>
                          <a:cs typeface="等线" charset="0"/>
                          <a:sym typeface="Calibri" panose="020F0502020204030204" pitchFamily="34" charset="0"/>
                        </a:defRPr>
                      </a:lvl3pPr>
                      <a:lvl4pPr indent="-3429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4pPr>
                      <a:lvl5pPr indent="-4572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5pPr>
                      <a:lvl6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6pPr>
                      <a:lvl7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7pPr>
                      <a:lvl8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8pPr>
                      <a:lvl9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Times New Roman" panose="02020603050405020304" pitchFamily="18" charset="0"/>
                        </a:rPr>
                        <a:t>段階</a:t>
                      </a:r>
                      <a:r>
                        <a:rPr kumimoji="0" lang="zh-CN" altLang="ja-JP"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Times New Roman" panose="02020603050405020304" pitchFamily="18" charset="0"/>
                        </a:rPr>
                        <a:t>場面</a:t>
                      </a:r>
                      <a:endParaRPr kumimoji="0" lang="zh-CN" altLang="ja-JP"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ea typeface="等线" charset="0"/>
                          <a:cs typeface="等线" charset="0"/>
                          <a:sym typeface="Calibri" panose="020F0502020204030204" pitchFamily="34" charset="0"/>
                        </a:defRPr>
                      </a:lvl1pPr>
                      <a:lvl2pPr indent="-11430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ea typeface="等线" charset="0"/>
                          <a:cs typeface="等线" charset="0"/>
                          <a:sym typeface="Calibri" panose="020F0502020204030204" pitchFamily="34" charset="0"/>
                        </a:defRPr>
                      </a:lvl2pPr>
                      <a:lvl3pPr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ea typeface="等线" charset="0"/>
                          <a:cs typeface="等线" charset="0"/>
                          <a:sym typeface="Calibri" panose="020F0502020204030204" pitchFamily="34" charset="0"/>
                        </a:defRPr>
                      </a:lvl3pPr>
                      <a:lvl4pPr indent="-3429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4pPr>
                      <a:lvl5pPr indent="-4572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5pPr>
                      <a:lvl6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6pPr>
                      <a:lvl7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7pPr>
                      <a:lvl8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8pPr>
                      <a:lvl9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ja-JP"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主な学習活動</a:t>
                      </a:r>
                      <a:endParaRPr kumimoji="0" lang="zh-CN" altLang="ja-JP"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ea typeface="等线" charset="0"/>
                          <a:cs typeface="等线" charset="0"/>
                          <a:sym typeface="Calibri" panose="020F0502020204030204" pitchFamily="34" charset="0"/>
                        </a:defRPr>
                      </a:lvl1pPr>
                      <a:lvl2pPr indent="-11430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ea typeface="等线" charset="0"/>
                          <a:cs typeface="等线" charset="0"/>
                          <a:sym typeface="Calibri" panose="020F0502020204030204" pitchFamily="34" charset="0"/>
                        </a:defRPr>
                      </a:lvl2pPr>
                      <a:lvl3pPr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ea typeface="等线" charset="0"/>
                          <a:cs typeface="等线" charset="0"/>
                          <a:sym typeface="Calibri" panose="020F0502020204030204" pitchFamily="34" charset="0"/>
                        </a:defRPr>
                      </a:lvl3pPr>
                      <a:lvl4pPr indent="-3429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4pPr>
                      <a:lvl5pPr indent="-4572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5pPr>
                      <a:lvl6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6pPr>
                      <a:lvl7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7pPr>
                      <a:lvl8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8pPr>
                      <a:lvl9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altLang="ja-JP"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Calibri" panose="020F0502020204030204" pitchFamily="34" charset="0"/>
                          <a:sym typeface="Calibri" panose="020F0502020204030204" pitchFamily="34" charset="0"/>
                        </a:rPr>
                        <a:t>ICT</a:t>
                      </a:r>
                      <a:r>
                        <a:rPr kumimoji="0" lang="ja-JP" altLang="en-US"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Calibri" panose="020F0502020204030204" pitchFamily="34" charset="0"/>
                          <a:sym typeface="游ゴシック" panose="020B0400000000000000" pitchFamily="50" charset="-128"/>
                        </a:rPr>
                        <a:t>機器活用のポイント</a:t>
                      </a:r>
                      <a:endParaRPr kumimoji="0" lang="ja-JP" altLang="en-US"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Calibri" panose="020F0502020204030204" pitchFamily="34" charset="0"/>
                        <a:sym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40316876"/>
                  </a:ext>
                </a:extLst>
              </a:tr>
              <a:tr h="994731">
                <a:tc>
                  <a:txBody>
                    <a:bodyPr/>
                    <a:lstStyle>
                      <a:lvl1pPr marL="133350" indent="-133350" defTabSz="685800">
                        <a:lnSpc>
                          <a:spcPct val="90000"/>
                        </a:lnSpc>
                        <a:spcBef>
                          <a:spcPts val="750"/>
                        </a:spcBef>
                        <a:buFont typeface="Arial" panose="020B0604020202020204" pitchFamily="34" charset="0"/>
                        <a:defRPr sz="1900">
                          <a:solidFill>
                            <a:schemeClr val="tx1"/>
                          </a:solidFill>
                          <a:latin typeface="Calibri" panose="020F0502020204030204" pitchFamily="34" charset="0"/>
                          <a:ea typeface="等线" charset="0"/>
                          <a:cs typeface="等线" charset="0"/>
                          <a:sym typeface="Calibri" panose="020F0502020204030204" pitchFamily="34" charset="0"/>
                        </a:defRPr>
                      </a:lvl1pPr>
                      <a:lvl2pPr indent="-11430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ea typeface="等线" charset="0"/>
                          <a:cs typeface="等线" charset="0"/>
                          <a:sym typeface="Calibri" panose="020F0502020204030204" pitchFamily="34" charset="0"/>
                        </a:defRPr>
                      </a:lvl2pPr>
                      <a:lvl3pPr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ea typeface="等线" charset="0"/>
                          <a:cs typeface="等线" charset="0"/>
                          <a:sym typeface="Calibri" panose="020F0502020204030204" pitchFamily="34" charset="0"/>
                        </a:defRPr>
                      </a:lvl3pPr>
                      <a:lvl4pPr indent="-3429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4pPr>
                      <a:lvl5pPr indent="-4572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5pPr>
                      <a:lvl6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6pPr>
                      <a:lvl7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7pPr>
                      <a:lvl8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8pPr>
                      <a:lvl9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9pPr>
                    </a:lstStyle>
                    <a:p>
                      <a:pPr marL="133350" marR="0" lvl="0" indent="-133350" algn="ctr" defTabSz="685800" rtl="0" eaLnBrk="1" fontAlgn="base" latinLnBrk="0" hangingPunct="1">
                        <a:lnSpc>
                          <a:spcPts val="1600"/>
                        </a:lnSpc>
                        <a:spcBef>
                          <a:spcPct val="0"/>
                        </a:spcBef>
                        <a:spcAft>
                          <a:spcPct val="0"/>
                        </a:spcAft>
                        <a:buClrTx/>
                        <a:buSzTx/>
                        <a:buFont typeface="Arial" panose="020B0604020202020204" pitchFamily="34" charset="0"/>
                        <a:buNone/>
                        <a:tabLst/>
                      </a:pPr>
                      <a:endParaRPr kumimoji="0" lang="zh-CN" altLang="ja-JP"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33350" indent="-133350" defTabSz="685800">
                        <a:lnSpc>
                          <a:spcPct val="90000"/>
                        </a:lnSpc>
                        <a:spcBef>
                          <a:spcPts val="750"/>
                        </a:spcBef>
                        <a:buFont typeface="Arial" panose="020B0604020202020204" pitchFamily="34" charset="0"/>
                        <a:defRPr sz="1900">
                          <a:solidFill>
                            <a:schemeClr val="tx1"/>
                          </a:solidFill>
                          <a:latin typeface="Calibri" panose="020F0502020204030204" pitchFamily="34" charset="0"/>
                          <a:ea typeface="等线" charset="0"/>
                          <a:cs typeface="等线" charset="0"/>
                          <a:sym typeface="Calibri" panose="020F0502020204030204" pitchFamily="34" charset="0"/>
                        </a:defRPr>
                      </a:lvl1pPr>
                      <a:lvl2pPr indent="-11430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ea typeface="等线" charset="0"/>
                          <a:cs typeface="等线" charset="0"/>
                          <a:sym typeface="Calibri" panose="020F0502020204030204" pitchFamily="34" charset="0"/>
                        </a:defRPr>
                      </a:lvl2pPr>
                      <a:lvl3pPr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ea typeface="等线" charset="0"/>
                          <a:cs typeface="等线" charset="0"/>
                          <a:sym typeface="Calibri" panose="020F0502020204030204" pitchFamily="34" charset="0"/>
                        </a:defRPr>
                      </a:lvl3pPr>
                      <a:lvl4pPr indent="-3429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4pPr>
                      <a:lvl5pPr indent="-4572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5pPr>
                      <a:lvl6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6pPr>
                      <a:lvl7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7pPr>
                      <a:lvl8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8pPr>
                      <a:lvl9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9pPr>
                    </a:lstStyle>
                    <a:p>
                      <a:pPr marL="133350" marR="0" lvl="0" indent="-133350" algn="just" defTabSz="6858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ja-JP"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Calibri" panose="020F0502020204030204" pitchFamily="34" charset="0"/>
                      </a:endParaRPr>
                    </a:p>
                  </a:txBody>
                  <a:tcPr marT="45691" marB="4569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ea typeface="等线" charset="0"/>
                          <a:cs typeface="等线" charset="0"/>
                          <a:sym typeface="Calibri" panose="020F0502020204030204" pitchFamily="34" charset="0"/>
                        </a:defRPr>
                      </a:lvl1pPr>
                      <a:lvl2pPr indent="-11430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ea typeface="等线" charset="0"/>
                          <a:cs typeface="等线" charset="0"/>
                          <a:sym typeface="Calibri" panose="020F0502020204030204" pitchFamily="34" charset="0"/>
                        </a:defRPr>
                      </a:lvl2pPr>
                      <a:lvl3pPr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ea typeface="等线" charset="0"/>
                          <a:cs typeface="等线" charset="0"/>
                          <a:sym typeface="Calibri" panose="020F0502020204030204" pitchFamily="34" charset="0"/>
                        </a:defRPr>
                      </a:lvl3pPr>
                      <a:lvl4pPr indent="-3429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4pPr>
                      <a:lvl5pPr indent="-4572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5pPr>
                      <a:lvl6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6pPr>
                      <a:lvl7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7pPr>
                      <a:lvl8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8pPr>
                      <a:lvl9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9pPr>
                    </a:lstStyle>
                    <a:p>
                      <a:pPr marL="0" marR="0" lvl="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Calibri" panose="020F0502020204030204" pitchFamily="34" charset="0"/>
                      </a:endParaRPr>
                    </a:p>
                  </a:txBody>
                  <a:tcPr marT="45691" marB="4569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27496332"/>
                  </a:ext>
                </a:extLst>
              </a:tr>
            </a:tbl>
          </a:graphicData>
        </a:graphic>
      </p:graphicFrame>
      <p:sp>
        <p:nvSpPr>
          <p:cNvPr id="2064" name="正方形/長方形 4"/>
          <p:cNvSpPr>
            <a:spLocks noChangeArrowheads="1"/>
          </p:cNvSpPr>
          <p:nvPr/>
        </p:nvSpPr>
        <p:spPr bwMode="auto">
          <a:xfrm>
            <a:off x="84138" y="84138"/>
            <a:ext cx="407987" cy="592137"/>
          </a:xfrm>
          <a:prstGeom prst="rect">
            <a:avLst/>
          </a:prstGeom>
          <a:solidFill>
            <a:srgbClr val="A7EBEF"/>
          </a:solidFill>
          <a:ln>
            <a:noFill/>
          </a:ln>
          <a:extLst>
            <a:ext uri="{91240B29-F687-4F45-9708-019B960494DF}">
              <a14:hiddenLine xmlns:a14="http://schemas.microsoft.com/office/drawing/2010/main" w="6350">
                <a:solidFill>
                  <a:schemeClr val="accent1"/>
                </a:solidFill>
                <a:miter lim="800000"/>
                <a:headEnd/>
                <a:tailEnd/>
              </a14:hiddenLine>
            </a:ext>
          </a:extLst>
        </p:spPr>
        <p:txBody>
          <a:bodyPr vert="eaVert"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sz="1100" dirty="0" smtClean="0">
                <a:latin typeface="游ゴシック" panose="020B0400000000000000" pitchFamily="50" charset="-128"/>
                <a:ea typeface="游ゴシック" panose="020B0400000000000000" pitchFamily="50" charset="-128"/>
                <a:sym typeface="游ゴシック" panose="020B0400000000000000" pitchFamily="50" charset="-128"/>
              </a:rPr>
              <a:t>　　科</a:t>
            </a:r>
            <a:endParaRPr lang="ja-JP" altLang="ja-JP" sz="1100" dirty="0">
              <a:latin typeface="游ゴシック" panose="020B0400000000000000" pitchFamily="50" charset="-128"/>
              <a:ea typeface="游ゴシック" panose="020B0400000000000000" pitchFamily="50" charset="-128"/>
              <a:sym typeface="游ゴシック" panose="020B0400000000000000" pitchFamily="50" charset="-128"/>
            </a:endParaRPr>
          </a:p>
        </p:txBody>
      </p:sp>
      <p:sp>
        <p:nvSpPr>
          <p:cNvPr id="2065" name="フローチャート: 手操作入力 5"/>
          <p:cNvSpPr>
            <a:spLocks noChangeArrowheads="1"/>
          </p:cNvSpPr>
          <p:nvPr/>
        </p:nvSpPr>
        <p:spPr bwMode="auto">
          <a:xfrm rot="5400000">
            <a:off x="753269" y="-83344"/>
            <a:ext cx="592138" cy="930275"/>
          </a:xfrm>
          <a:prstGeom prst="flowChartManualInput">
            <a:avLst/>
          </a:prstGeom>
          <a:solidFill>
            <a:srgbClr val="A7EBEF"/>
          </a:solidFill>
          <a:ln>
            <a:noFill/>
          </a:ln>
          <a:extLst>
            <a:ext uri="{91240B29-F687-4F45-9708-019B960494DF}">
              <a14:hiddenLine xmlns:a14="http://schemas.microsoft.com/office/drawing/2010/main" w="6350">
                <a:solidFill>
                  <a:schemeClr val="accent1"/>
                </a:solidFill>
                <a:miter lim="800000"/>
                <a:headEnd/>
                <a:tailEnd/>
              </a14:hiddenLine>
            </a:ext>
          </a:extLst>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endParaRPr lang="ja-JP" altLang="ja-JP">
              <a:latin typeface="游ゴシック" panose="020B0400000000000000" pitchFamily="50" charset="-128"/>
              <a:ea typeface="游ゴシック" panose="020B0400000000000000" pitchFamily="50" charset="-128"/>
              <a:sym typeface="游ゴシック" panose="020B0400000000000000" pitchFamily="50" charset="-128"/>
            </a:endParaRPr>
          </a:p>
        </p:txBody>
      </p:sp>
      <p:sp>
        <p:nvSpPr>
          <p:cNvPr id="2066" name="正方形/長方形 6"/>
          <p:cNvSpPr>
            <a:spLocks noChangeArrowheads="1"/>
          </p:cNvSpPr>
          <p:nvPr/>
        </p:nvSpPr>
        <p:spPr bwMode="auto">
          <a:xfrm>
            <a:off x="584200" y="533400"/>
            <a:ext cx="6138863" cy="144463"/>
          </a:xfrm>
          <a:prstGeom prst="rect">
            <a:avLst/>
          </a:prstGeom>
          <a:solidFill>
            <a:srgbClr val="A7EBEF"/>
          </a:solidFill>
          <a:ln>
            <a:noFill/>
          </a:ln>
          <a:extLst>
            <a:ext uri="{91240B29-F687-4F45-9708-019B960494DF}">
              <a14:hiddenLine xmlns:a14="http://schemas.microsoft.com/office/drawing/2010/main" w="6350">
                <a:solidFill>
                  <a:schemeClr val="accent1"/>
                </a:solidFill>
                <a:miter lim="800000"/>
                <a:headEnd/>
                <a:tailEnd/>
              </a14:hiddenLine>
            </a:ext>
          </a:extLst>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endParaRPr lang="ja-JP" altLang="ja-JP">
              <a:latin typeface="游ゴシック" panose="020B0400000000000000" pitchFamily="50" charset="-128"/>
              <a:ea typeface="游ゴシック" panose="020B0400000000000000" pitchFamily="50" charset="-128"/>
              <a:sym typeface="游ゴシック" panose="020B0400000000000000" pitchFamily="50" charset="-128"/>
            </a:endParaRPr>
          </a:p>
        </p:txBody>
      </p:sp>
      <p:sp>
        <p:nvSpPr>
          <p:cNvPr id="2067" name="テキスト ボックス 4"/>
          <p:cNvSpPr>
            <a:spLocks noChangeArrowheads="1"/>
          </p:cNvSpPr>
          <p:nvPr/>
        </p:nvSpPr>
        <p:spPr bwMode="auto">
          <a:xfrm>
            <a:off x="-2949575" y="327818"/>
            <a:ext cx="221456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b="1" dirty="0">
                <a:solidFill>
                  <a:srgbClr val="00CC00"/>
                </a:solidFill>
                <a:latin typeface="Calibri" panose="020F0502020204030204" pitchFamily="34" charset="0"/>
                <a:ea typeface="游ゴシック" panose="020B0400000000000000" pitchFamily="50" charset="-128"/>
                <a:sym typeface="游ゴシック" panose="020B0400000000000000" pitchFamily="50" charset="-128"/>
              </a:rPr>
              <a:t>Ａ</a:t>
            </a:r>
            <a:r>
              <a:rPr lang="ja-JP" altLang="en-US" b="1" dirty="0">
                <a:latin typeface="Calibri" panose="020F0502020204030204" pitchFamily="34" charset="0"/>
                <a:ea typeface="游ゴシック" panose="020B0400000000000000" pitchFamily="50" charset="-128"/>
                <a:sym typeface="游ゴシック" panose="020B0400000000000000" pitchFamily="50" charset="-128"/>
              </a:rPr>
              <a:t>一斉学習（Ａ１）</a:t>
            </a:r>
            <a:endParaRPr lang="ja-JP" altLang="en-US" dirty="0">
              <a:ea typeface="ＭＳ Ｐゴシック" panose="020B0600070205080204" pitchFamily="50" charset="-128"/>
            </a:endParaRPr>
          </a:p>
        </p:txBody>
      </p:sp>
      <p:sp>
        <p:nvSpPr>
          <p:cNvPr id="2068" name="テキスト ボックス 5"/>
          <p:cNvSpPr>
            <a:spLocks noChangeArrowheads="1"/>
          </p:cNvSpPr>
          <p:nvPr/>
        </p:nvSpPr>
        <p:spPr bwMode="auto">
          <a:xfrm>
            <a:off x="-2944813" y="693806"/>
            <a:ext cx="2108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b="1" dirty="0">
                <a:solidFill>
                  <a:srgbClr val="FFC000"/>
                </a:solidFill>
                <a:latin typeface="Calibri" panose="020F0502020204030204" pitchFamily="34" charset="0"/>
                <a:ea typeface="游ゴシック" panose="020B0400000000000000" pitchFamily="50" charset="-128"/>
                <a:sym typeface="游ゴシック" panose="020B0400000000000000" pitchFamily="50" charset="-128"/>
              </a:rPr>
              <a:t>Ｂ</a:t>
            </a:r>
            <a:r>
              <a:rPr lang="ja-JP" altLang="en-US" b="1" dirty="0">
                <a:latin typeface="Calibri" panose="020F0502020204030204" pitchFamily="34" charset="0"/>
                <a:ea typeface="游ゴシック" panose="020B0400000000000000" pitchFamily="50" charset="-128"/>
                <a:sym typeface="游ゴシック" panose="020B0400000000000000" pitchFamily="50" charset="-128"/>
              </a:rPr>
              <a:t>個別学習（Ｂ１）</a:t>
            </a:r>
            <a:endParaRPr lang="ja-JP" altLang="en-US" dirty="0">
              <a:ea typeface="ＭＳ Ｐゴシック" panose="020B0600070205080204" pitchFamily="50" charset="-128"/>
            </a:endParaRPr>
          </a:p>
        </p:txBody>
      </p:sp>
      <p:sp>
        <p:nvSpPr>
          <p:cNvPr id="2069" name="テキスト ボックス 6"/>
          <p:cNvSpPr>
            <a:spLocks noChangeArrowheads="1"/>
          </p:cNvSpPr>
          <p:nvPr/>
        </p:nvSpPr>
        <p:spPr bwMode="auto">
          <a:xfrm>
            <a:off x="-2949575" y="2727325"/>
            <a:ext cx="21097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b="1">
                <a:solidFill>
                  <a:srgbClr val="FF00FF"/>
                </a:solidFill>
                <a:latin typeface="Calibri" panose="020F0502020204030204" pitchFamily="34" charset="0"/>
                <a:ea typeface="游ゴシック" panose="020B0400000000000000" pitchFamily="50" charset="-128"/>
                <a:sym typeface="游ゴシック" panose="020B0400000000000000" pitchFamily="50" charset="-128"/>
              </a:rPr>
              <a:t>Ｃ</a:t>
            </a:r>
            <a:r>
              <a:rPr lang="ja-JP" altLang="en-US" b="1">
                <a:latin typeface="Calibri" panose="020F0502020204030204" pitchFamily="34" charset="0"/>
                <a:ea typeface="游ゴシック" panose="020B0400000000000000" pitchFamily="50" charset="-128"/>
                <a:sym typeface="游ゴシック" panose="020B0400000000000000" pitchFamily="50" charset="-128"/>
              </a:rPr>
              <a:t>協働学習（Ｃ１）</a:t>
            </a:r>
            <a:endParaRPr lang="ja-JP" altLang="en-US">
              <a:ea typeface="ＭＳ Ｐゴシック" panose="020B0600070205080204" pitchFamily="50" charset="-128"/>
            </a:endParaRPr>
          </a:p>
        </p:txBody>
      </p:sp>
      <p:sp>
        <p:nvSpPr>
          <p:cNvPr id="2074" name="テキスト ボックス 9"/>
          <p:cNvSpPr>
            <a:spLocks noChangeArrowheads="1"/>
          </p:cNvSpPr>
          <p:nvPr/>
        </p:nvSpPr>
        <p:spPr bwMode="auto">
          <a:xfrm>
            <a:off x="584200" y="117475"/>
            <a:ext cx="7508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r>
              <a:rPr lang="ja-JP" altLang="en-US" sz="1200" dirty="0" smtClean="0">
                <a:latin typeface="游ゴシック" panose="020B0400000000000000" pitchFamily="50" charset="-128"/>
                <a:ea typeface="游ゴシック" panose="020B0400000000000000" pitchFamily="50" charset="-128"/>
                <a:sym typeface="游ゴシック" panose="020B0400000000000000" pitchFamily="50" charset="-128"/>
              </a:rPr>
              <a:t>　学校</a:t>
            </a:r>
            <a:endParaRPr lang="ja-JP" altLang="en-US" dirty="0">
              <a:ea typeface="ＭＳ Ｐゴシック" panose="020B0600070205080204" pitchFamily="50" charset="-128"/>
            </a:endParaRPr>
          </a:p>
        </p:txBody>
      </p:sp>
      <p:sp>
        <p:nvSpPr>
          <p:cNvPr id="2075" name="テキスト ボックス 10"/>
          <p:cNvSpPr>
            <a:spLocks noChangeArrowheads="1"/>
          </p:cNvSpPr>
          <p:nvPr/>
        </p:nvSpPr>
        <p:spPr bwMode="auto">
          <a:xfrm>
            <a:off x="674688" y="304800"/>
            <a:ext cx="601662" cy="330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r>
              <a:rPr lang="ja-JP" altLang="en-US" sz="1200" dirty="0" smtClean="0">
                <a:latin typeface="游ゴシック" panose="020B0400000000000000" pitchFamily="50" charset="-128"/>
                <a:ea typeface="游ゴシック" panose="020B0400000000000000" pitchFamily="50" charset="-128"/>
                <a:sym typeface="游ゴシック" panose="020B0400000000000000" pitchFamily="50" charset="-128"/>
              </a:rPr>
              <a:t>　年</a:t>
            </a:r>
            <a:endParaRPr lang="ja-JP" altLang="en-US" dirty="0">
              <a:ea typeface="ＭＳ Ｐゴシック" panose="020B0600070205080204" pitchFamily="50" charset="-128"/>
            </a:endParaRPr>
          </a:p>
        </p:txBody>
      </p:sp>
      <p:sp>
        <p:nvSpPr>
          <p:cNvPr id="2076" name="テキスト ボックス 11"/>
          <p:cNvSpPr>
            <a:spLocks noChangeArrowheads="1"/>
          </p:cNvSpPr>
          <p:nvPr/>
        </p:nvSpPr>
        <p:spPr bwMode="auto">
          <a:xfrm>
            <a:off x="1606550" y="112713"/>
            <a:ext cx="3362325"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sz="1400" dirty="0">
                <a:latin typeface="游ゴシック" panose="020B0400000000000000" pitchFamily="50" charset="-128"/>
                <a:ea typeface="游ゴシック" panose="020B0400000000000000" pitchFamily="50" charset="-128"/>
                <a:sym typeface="游ゴシック" panose="020B0400000000000000" pitchFamily="50" charset="-128"/>
              </a:rPr>
              <a:t>　</a:t>
            </a:r>
            <a:r>
              <a:rPr lang="ja-JP" altLang="en-US" sz="1200" dirty="0" smtClean="0">
                <a:latin typeface="游ゴシック" panose="020B0400000000000000" pitchFamily="50" charset="-128"/>
                <a:ea typeface="游ゴシック" panose="020B0400000000000000" pitchFamily="50" charset="-128"/>
                <a:sym typeface="游ゴシック" panose="020B0400000000000000" pitchFamily="50" charset="-128"/>
              </a:rPr>
              <a:t>　　科</a:t>
            </a:r>
            <a:r>
              <a:rPr lang="ja-JP" altLang="en-US" sz="1200" dirty="0">
                <a:latin typeface="游ゴシック" panose="020B0400000000000000" pitchFamily="50" charset="-128"/>
                <a:ea typeface="游ゴシック" panose="020B0400000000000000" pitchFamily="50" charset="-128"/>
                <a:sym typeface="游ゴシック" panose="020B0400000000000000" pitchFamily="50" charset="-128"/>
              </a:rPr>
              <a:t>　「　</a:t>
            </a:r>
            <a:r>
              <a:rPr lang="ja-JP" altLang="en-US" sz="1200" dirty="0" smtClean="0">
                <a:latin typeface="游ゴシック" panose="020B0400000000000000" pitchFamily="50" charset="-128"/>
                <a:ea typeface="游ゴシック" panose="020B0400000000000000" pitchFamily="50" charset="-128"/>
                <a:sym typeface="游ゴシック" panose="020B0400000000000000" pitchFamily="50" charset="-128"/>
              </a:rPr>
              <a:t>　　　　</a:t>
            </a:r>
            <a:r>
              <a:rPr lang="ja-JP" altLang="en-US" sz="1200" dirty="0">
                <a:latin typeface="游ゴシック" panose="020B0400000000000000" pitchFamily="50" charset="-128"/>
                <a:ea typeface="游ゴシック" panose="020B0400000000000000" pitchFamily="50" charset="-128"/>
                <a:sym typeface="游ゴシック" panose="020B0400000000000000" pitchFamily="50" charset="-128"/>
              </a:rPr>
              <a:t>　」</a:t>
            </a:r>
            <a:endParaRPr lang="ja-JP" altLang="en-US" sz="1200" dirty="0">
              <a:ea typeface="ＭＳ Ｐゴシック" panose="020B0600070205080204" pitchFamily="50" charset="-128"/>
            </a:endParaRPr>
          </a:p>
        </p:txBody>
      </p:sp>
      <p:sp>
        <p:nvSpPr>
          <p:cNvPr id="2077" name="テキスト ボックス 12"/>
          <p:cNvSpPr>
            <a:spLocks noChangeArrowheads="1"/>
          </p:cNvSpPr>
          <p:nvPr/>
        </p:nvSpPr>
        <p:spPr bwMode="auto">
          <a:xfrm>
            <a:off x="5187950" y="135731"/>
            <a:ext cx="1535113"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eaLnBrk="1" hangingPunct="1"/>
            <a:r>
              <a:rPr lang="ja-JP" altLang="en-US" sz="1100" dirty="0">
                <a:latin typeface="游ゴシック" panose="020B0400000000000000" pitchFamily="50" charset="-128"/>
                <a:ea typeface="游ゴシック" panose="020B0400000000000000" pitchFamily="50" charset="-128"/>
                <a:sym typeface="游ゴシック" panose="020B0400000000000000" pitchFamily="50" charset="-128"/>
              </a:rPr>
              <a:t>○○市立</a:t>
            </a:r>
            <a:r>
              <a:rPr lang="ja-JP" altLang="en-US" sz="1100" dirty="0" smtClean="0">
                <a:latin typeface="游ゴシック" panose="020B0400000000000000" pitchFamily="50" charset="-128"/>
                <a:ea typeface="游ゴシック" panose="020B0400000000000000" pitchFamily="50" charset="-128"/>
                <a:sym typeface="游ゴシック" panose="020B0400000000000000" pitchFamily="50" charset="-128"/>
              </a:rPr>
              <a:t>○○学校</a:t>
            </a:r>
            <a:r>
              <a:rPr lang="ja-JP" altLang="en-US" sz="1100" dirty="0">
                <a:latin typeface="游ゴシック" panose="020B0400000000000000" pitchFamily="50" charset="-128"/>
                <a:ea typeface="游ゴシック" panose="020B0400000000000000" pitchFamily="50" charset="-128"/>
                <a:sym typeface="游ゴシック" panose="020B0400000000000000" pitchFamily="50" charset="-128"/>
              </a:rPr>
              <a:t>　</a:t>
            </a:r>
            <a:endParaRPr lang="ja-JP" altLang="en-US" dirty="0">
              <a:ea typeface="ＭＳ Ｐゴシック" panose="020B0600070205080204" pitchFamily="50" charset="-128"/>
            </a:endParaRPr>
          </a:p>
        </p:txBody>
      </p:sp>
      <p:sp>
        <p:nvSpPr>
          <p:cNvPr id="2086" name="フローチャート: 代替処理 19"/>
          <p:cNvSpPr>
            <a:spLocks noChangeArrowheads="1"/>
          </p:cNvSpPr>
          <p:nvPr/>
        </p:nvSpPr>
        <p:spPr bwMode="auto">
          <a:xfrm>
            <a:off x="-2830512" y="4481517"/>
            <a:ext cx="1601787" cy="334963"/>
          </a:xfrm>
          <a:prstGeom prst="flowChartAlternateProcess">
            <a:avLst/>
          </a:prstGeom>
          <a:solidFill>
            <a:schemeClr val="accent1"/>
          </a:solidFill>
          <a:ln w="12700">
            <a:solidFill>
              <a:srgbClr val="147EA6"/>
            </a:solidFill>
            <a:miter lim="800000"/>
            <a:headEnd/>
            <a:tailEnd/>
          </a:ln>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endParaRPr lang="ja-JP" altLang="en-US" b="1" dirty="0">
              <a:solidFill>
                <a:schemeClr val="bg1"/>
              </a:solidFill>
              <a:latin typeface="游ゴシック" panose="020B0400000000000000" pitchFamily="50" charset="-128"/>
              <a:ea typeface="游ゴシック" panose="020B0400000000000000" pitchFamily="50" charset="-128"/>
            </a:endParaRPr>
          </a:p>
        </p:txBody>
      </p:sp>
      <p:sp>
        <p:nvSpPr>
          <p:cNvPr id="2091" name="正方形/長方形 29"/>
          <p:cNvSpPr>
            <a:spLocks noChangeArrowheads="1"/>
          </p:cNvSpPr>
          <p:nvPr/>
        </p:nvSpPr>
        <p:spPr bwMode="auto">
          <a:xfrm>
            <a:off x="-2592387" y="5953815"/>
            <a:ext cx="1162050" cy="720725"/>
          </a:xfrm>
          <a:prstGeom prst="rect">
            <a:avLst/>
          </a:prstGeom>
          <a:solidFill>
            <a:schemeClr val="bg1"/>
          </a:solidFill>
          <a:ln w="12700">
            <a:solidFill>
              <a:srgbClr val="1D9AA1"/>
            </a:solidFill>
            <a:miter lim="800000"/>
            <a:headEnd/>
            <a:tailEnd/>
          </a:ln>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endParaRPr lang="en-US" altLang="ja-JP" dirty="0" smtClean="0">
              <a:latin typeface="游ゴシック" panose="020B0400000000000000" pitchFamily="50" charset="-128"/>
              <a:ea typeface="游ゴシック" panose="020B0400000000000000" pitchFamily="50" charset="-128"/>
            </a:endParaRPr>
          </a:p>
        </p:txBody>
      </p:sp>
      <p:sp>
        <p:nvSpPr>
          <p:cNvPr id="2092" name="正方形/長方形 30"/>
          <p:cNvSpPr>
            <a:spLocks noChangeArrowheads="1"/>
          </p:cNvSpPr>
          <p:nvPr/>
        </p:nvSpPr>
        <p:spPr bwMode="auto">
          <a:xfrm>
            <a:off x="-2590903" y="7205464"/>
            <a:ext cx="1163638" cy="720725"/>
          </a:xfrm>
          <a:prstGeom prst="rect">
            <a:avLst/>
          </a:prstGeom>
          <a:solidFill>
            <a:schemeClr val="bg1"/>
          </a:solidFill>
          <a:ln w="12700">
            <a:solidFill>
              <a:srgbClr val="1D9AA1"/>
            </a:solidFill>
            <a:miter lim="800000"/>
            <a:headEnd/>
            <a:tailEnd/>
          </a:ln>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endParaRPr lang="ja-JP" altLang="en-US" dirty="0">
              <a:latin typeface="游ゴシック" panose="020B0400000000000000" pitchFamily="50" charset="-128"/>
              <a:ea typeface="游ゴシック" panose="020B0400000000000000" pitchFamily="50" charset="-128"/>
            </a:endParaRPr>
          </a:p>
        </p:txBody>
      </p:sp>
      <p:sp>
        <p:nvSpPr>
          <p:cNvPr id="2093" name="テキスト ボックス 31"/>
          <p:cNvSpPr>
            <a:spLocks noChangeArrowheads="1"/>
          </p:cNvSpPr>
          <p:nvPr/>
        </p:nvSpPr>
        <p:spPr bwMode="auto">
          <a:xfrm>
            <a:off x="-2282825" y="6681589"/>
            <a:ext cx="542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sz="2800" dirty="0">
                <a:latin typeface="Calibri" panose="020F0502020204030204" pitchFamily="34" charset="0"/>
                <a:ea typeface="游ゴシック" panose="020B0400000000000000" pitchFamily="50" charset="-128"/>
                <a:sym typeface="游ゴシック" panose="020B0400000000000000" pitchFamily="50" charset="-128"/>
              </a:rPr>
              <a:t>＋</a:t>
            </a:r>
            <a:endParaRPr lang="ja-JP" altLang="en-US" dirty="0">
              <a:ea typeface="ＭＳ Ｐゴシック" panose="020B0600070205080204" pitchFamily="50" charset="-128"/>
            </a:endParaRPr>
          </a:p>
        </p:txBody>
      </p:sp>
      <p:sp>
        <p:nvSpPr>
          <p:cNvPr id="2094" name="角丸四角形吹き出し 33"/>
          <p:cNvSpPr>
            <a:spLocks noChangeArrowheads="1"/>
          </p:cNvSpPr>
          <p:nvPr/>
        </p:nvSpPr>
        <p:spPr bwMode="auto">
          <a:xfrm>
            <a:off x="-2830512" y="9092808"/>
            <a:ext cx="1752600" cy="692150"/>
          </a:xfrm>
          <a:prstGeom prst="wedgeRoundRectCallout">
            <a:avLst>
              <a:gd name="adj1" fmla="val -66662"/>
              <a:gd name="adj2" fmla="val -54926"/>
              <a:gd name="adj3" fmla="val 16667"/>
            </a:avLst>
          </a:prstGeom>
          <a:solidFill>
            <a:srgbClr val="FFFFFF"/>
          </a:solidFill>
          <a:ln w="12700">
            <a:solidFill>
              <a:srgbClr val="000000"/>
            </a:solidFill>
            <a:miter lim="800000"/>
            <a:headEnd/>
            <a:tailEnd/>
          </a:ln>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endParaRPr lang="ja-JP" altLang="en-US" dirty="0">
              <a:ea typeface="ＭＳ Ｐゴシック" panose="020B0600070205080204" pitchFamily="50" charset="-128"/>
            </a:endParaRPr>
          </a:p>
        </p:txBody>
      </p:sp>
      <p:sp>
        <p:nvSpPr>
          <p:cNvPr id="2095" name="角丸四角形吹き出し 34"/>
          <p:cNvSpPr>
            <a:spLocks noChangeArrowheads="1"/>
          </p:cNvSpPr>
          <p:nvPr/>
        </p:nvSpPr>
        <p:spPr bwMode="auto">
          <a:xfrm>
            <a:off x="-2830512" y="8234993"/>
            <a:ext cx="1743075" cy="644525"/>
          </a:xfrm>
          <a:prstGeom prst="wedgeRoundRectCallout">
            <a:avLst>
              <a:gd name="adj1" fmla="val 68106"/>
              <a:gd name="adj2" fmla="val -57667"/>
              <a:gd name="adj3" fmla="val 16667"/>
            </a:avLst>
          </a:prstGeom>
          <a:solidFill>
            <a:srgbClr val="FFFFFF"/>
          </a:solidFill>
          <a:ln w="12700">
            <a:solidFill>
              <a:srgbClr val="000000"/>
            </a:solidFill>
            <a:miter lim="800000"/>
            <a:headEnd/>
            <a:tailEnd/>
          </a:ln>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endParaRPr lang="ja-JP" altLang="en-US" dirty="0">
              <a:ea typeface="ＭＳ Ｐゴシック" panose="020B0600070205080204" pitchFamily="50" charset="-128"/>
            </a:endParaRPr>
          </a:p>
        </p:txBody>
      </p:sp>
      <p:sp>
        <p:nvSpPr>
          <p:cNvPr id="2105" name="正方形/長方形 41"/>
          <p:cNvSpPr>
            <a:spLocks noChangeArrowheads="1"/>
          </p:cNvSpPr>
          <p:nvPr/>
        </p:nvSpPr>
        <p:spPr bwMode="auto">
          <a:xfrm>
            <a:off x="152399" y="7241884"/>
            <a:ext cx="6478588" cy="2616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sz="1100" dirty="0">
                <a:latin typeface="Calibri" panose="020F0502020204030204" pitchFamily="34" charset="0"/>
                <a:ea typeface="游ゴシック" panose="020B0400000000000000" pitchFamily="50" charset="-128"/>
                <a:sym typeface="游ゴシック" panose="020B0400000000000000" pitchFamily="50" charset="-128"/>
              </a:rPr>
              <a:t>　</a:t>
            </a:r>
            <a:endParaRPr lang="en-US" altLang="ja-JP" sz="1100" dirty="0">
              <a:latin typeface="Calibri" panose="020F0502020204030204" pitchFamily="34" charset="0"/>
              <a:ea typeface="游ゴシック" panose="020B0400000000000000" pitchFamily="50" charset="-128"/>
              <a:sym typeface="游ゴシック" panose="020B0400000000000000" pitchFamily="50" charset="-128"/>
            </a:endParaRPr>
          </a:p>
        </p:txBody>
      </p:sp>
      <p:sp>
        <p:nvSpPr>
          <p:cNvPr id="2106" name="正方形/長方形 42"/>
          <p:cNvSpPr>
            <a:spLocks noChangeArrowheads="1"/>
          </p:cNvSpPr>
          <p:nvPr/>
        </p:nvSpPr>
        <p:spPr bwMode="auto">
          <a:xfrm>
            <a:off x="166687" y="8836709"/>
            <a:ext cx="6464300" cy="2616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sz="1100" dirty="0">
                <a:latin typeface="Calibri" panose="020F0502020204030204" pitchFamily="34" charset="0"/>
                <a:ea typeface="游ゴシック" panose="020B0400000000000000" pitchFamily="50" charset="-128"/>
                <a:sym typeface="游ゴシック" panose="020B0400000000000000" pitchFamily="50" charset="-128"/>
              </a:rPr>
              <a:t>　</a:t>
            </a:r>
            <a:endParaRPr lang="ja-JP" altLang="en-US" dirty="0">
              <a:ea typeface="ＭＳ Ｐゴシック" panose="020B0600070205080204" pitchFamily="50" charset="-128"/>
            </a:endParaRPr>
          </a:p>
        </p:txBody>
      </p:sp>
      <p:sp>
        <p:nvSpPr>
          <p:cNvPr id="2107" name="テキスト ボックス 32"/>
          <p:cNvSpPr>
            <a:spLocks noChangeArrowheads="1"/>
          </p:cNvSpPr>
          <p:nvPr/>
        </p:nvSpPr>
        <p:spPr bwMode="auto">
          <a:xfrm>
            <a:off x="-2944813" y="1085850"/>
            <a:ext cx="2108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b="1">
                <a:solidFill>
                  <a:srgbClr val="FFC000"/>
                </a:solidFill>
                <a:latin typeface="Calibri" panose="020F0502020204030204" pitchFamily="34" charset="0"/>
                <a:ea typeface="游ゴシック" panose="020B0400000000000000" pitchFamily="50" charset="-128"/>
                <a:sym typeface="游ゴシック" panose="020B0400000000000000" pitchFamily="50" charset="-128"/>
              </a:rPr>
              <a:t>Ｂ</a:t>
            </a:r>
            <a:r>
              <a:rPr lang="ja-JP" altLang="en-US" b="1">
                <a:latin typeface="Calibri" panose="020F0502020204030204" pitchFamily="34" charset="0"/>
                <a:ea typeface="游ゴシック" panose="020B0400000000000000" pitchFamily="50" charset="-128"/>
                <a:sym typeface="游ゴシック" panose="020B0400000000000000" pitchFamily="50" charset="-128"/>
              </a:rPr>
              <a:t>個別学習（Ｂ２）</a:t>
            </a:r>
            <a:endParaRPr lang="ja-JP" altLang="en-US">
              <a:ea typeface="ＭＳ Ｐゴシック" panose="020B0600070205080204" pitchFamily="50" charset="-128"/>
            </a:endParaRPr>
          </a:p>
        </p:txBody>
      </p:sp>
      <p:sp>
        <p:nvSpPr>
          <p:cNvPr id="2108" name="テキスト ボックス 38"/>
          <p:cNvSpPr>
            <a:spLocks noChangeArrowheads="1"/>
          </p:cNvSpPr>
          <p:nvPr/>
        </p:nvSpPr>
        <p:spPr bwMode="auto">
          <a:xfrm>
            <a:off x="-2949575" y="1508125"/>
            <a:ext cx="21097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b="1">
                <a:solidFill>
                  <a:srgbClr val="FFC000"/>
                </a:solidFill>
                <a:latin typeface="Calibri" panose="020F0502020204030204" pitchFamily="34" charset="0"/>
                <a:ea typeface="游ゴシック" panose="020B0400000000000000" pitchFamily="50" charset="-128"/>
                <a:sym typeface="游ゴシック" panose="020B0400000000000000" pitchFamily="50" charset="-128"/>
              </a:rPr>
              <a:t>Ｂ</a:t>
            </a:r>
            <a:r>
              <a:rPr lang="ja-JP" altLang="en-US" b="1">
                <a:latin typeface="Calibri" panose="020F0502020204030204" pitchFamily="34" charset="0"/>
                <a:ea typeface="游ゴシック" panose="020B0400000000000000" pitchFamily="50" charset="-128"/>
                <a:sym typeface="游ゴシック" panose="020B0400000000000000" pitchFamily="50" charset="-128"/>
              </a:rPr>
              <a:t>個別学習（Ｂ３）</a:t>
            </a:r>
            <a:endParaRPr lang="ja-JP" altLang="en-US">
              <a:ea typeface="ＭＳ Ｐゴシック" panose="020B0600070205080204" pitchFamily="50" charset="-128"/>
            </a:endParaRPr>
          </a:p>
        </p:txBody>
      </p:sp>
      <p:sp>
        <p:nvSpPr>
          <p:cNvPr id="2109" name="テキスト ボックス 43"/>
          <p:cNvSpPr>
            <a:spLocks noChangeArrowheads="1"/>
          </p:cNvSpPr>
          <p:nvPr/>
        </p:nvSpPr>
        <p:spPr bwMode="auto">
          <a:xfrm>
            <a:off x="-2949575" y="1909763"/>
            <a:ext cx="21097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b="1">
                <a:solidFill>
                  <a:srgbClr val="FFC000"/>
                </a:solidFill>
                <a:latin typeface="Calibri" panose="020F0502020204030204" pitchFamily="34" charset="0"/>
                <a:ea typeface="游ゴシック" panose="020B0400000000000000" pitchFamily="50" charset="-128"/>
                <a:sym typeface="游ゴシック" panose="020B0400000000000000" pitchFamily="50" charset="-128"/>
              </a:rPr>
              <a:t>Ｂ</a:t>
            </a:r>
            <a:r>
              <a:rPr lang="ja-JP" altLang="en-US" b="1">
                <a:latin typeface="Calibri" panose="020F0502020204030204" pitchFamily="34" charset="0"/>
                <a:ea typeface="游ゴシック" panose="020B0400000000000000" pitchFamily="50" charset="-128"/>
                <a:sym typeface="游ゴシック" panose="020B0400000000000000" pitchFamily="50" charset="-128"/>
              </a:rPr>
              <a:t>個別学習（Ｂ４）</a:t>
            </a:r>
            <a:endParaRPr lang="ja-JP" altLang="en-US">
              <a:ea typeface="ＭＳ Ｐゴシック" panose="020B0600070205080204" pitchFamily="50" charset="-128"/>
            </a:endParaRPr>
          </a:p>
        </p:txBody>
      </p:sp>
      <p:sp>
        <p:nvSpPr>
          <p:cNvPr id="2110" name="テキスト ボックス 44"/>
          <p:cNvSpPr>
            <a:spLocks noChangeArrowheads="1"/>
          </p:cNvSpPr>
          <p:nvPr/>
        </p:nvSpPr>
        <p:spPr bwMode="auto">
          <a:xfrm>
            <a:off x="-2944813" y="2308225"/>
            <a:ext cx="2108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b="1">
                <a:solidFill>
                  <a:srgbClr val="FFC000"/>
                </a:solidFill>
                <a:latin typeface="Calibri" panose="020F0502020204030204" pitchFamily="34" charset="0"/>
                <a:ea typeface="游ゴシック" panose="020B0400000000000000" pitchFamily="50" charset="-128"/>
                <a:sym typeface="游ゴシック" panose="020B0400000000000000" pitchFamily="50" charset="-128"/>
              </a:rPr>
              <a:t>Ｂ</a:t>
            </a:r>
            <a:r>
              <a:rPr lang="ja-JP" altLang="en-US" b="1">
                <a:latin typeface="Calibri" panose="020F0502020204030204" pitchFamily="34" charset="0"/>
                <a:ea typeface="游ゴシック" panose="020B0400000000000000" pitchFamily="50" charset="-128"/>
                <a:sym typeface="游ゴシック" panose="020B0400000000000000" pitchFamily="50" charset="-128"/>
              </a:rPr>
              <a:t>個別学習（Ｂ５）</a:t>
            </a:r>
            <a:endParaRPr lang="ja-JP" altLang="en-US">
              <a:ea typeface="ＭＳ Ｐゴシック" panose="020B0600070205080204" pitchFamily="50" charset="-128"/>
            </a:endParaRPr>
          </a:p>
        </p:txBody>
      </p:sp>
      <p:sp>
        <p:nvSpPr>
          <p:cNvPr id="2111" name="テキスト ボックス 45"/>
          <p:cNvSpPr>
            <a:spLocks noChangeArrowheads="1"/>
          </p:cNvSpPr>
          <p:nvPr/>
        </p:nvSpPr>
        <p:spPr bwMode="auto">
          <a:xfrm>
            <a:off x="-2949575" y="3125788"/>
            <a:ext cx="21097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b="1">
                <a:solidFill>
                  <a:srgbClr val="FF00FF"/>
                </a:solidFill>
                <a:latin typeface="Calibri" panose="020F0502020204030204" pitchFamily="34" charset="0"/>
                <a:ea typeface="游ゴシック" panose="020B0400000000000000" pitchFamily="50" charset="-128"/>
                <a:sym typeface="游ゴシック" panose="020B0400000000000000" pitchFamily="50" charset="-128"/>
              </a:rPr>
              <a:t>Ｃ</a:t>
            </a:r>
            <a:r>
              <a:rPr lang="ja-JP" altLang="en-US" b="1">
                <a:latin typeface="Calibri" panose="020F0502020204030204" pitchFamily="34" charset="0"/>
                <a:ea typeface="游ゴシック" panose="020B0400000000000000" pitchFamily="50" charset="-128"/>
                <a:sym typeface="游ゴシック" panose="020B0400000000000000" pitchFamily="50" charset="-128"/>
              </a:rPr>
              <a:t>協働学習（Ｃ２）</a:t>
            </a:r>
            <a:endParaRPr lang="ja-JP" altLang="en-US">
              <a:ea typeface="ＭＳ Ｐゴシック" panose="020B0600070205080204" pitchFamily="50" charset="-128"/>
            </a:endParaRPr>
          </a:p>
        </p:txBody>
      </p:sp>
      <p:sp>
        <p:nvSpPr>
          <p:cNvPr id="2112" name="テキスト ボックス 46"/>
          <p:cNvSpPr>
            <a:spLocks noChangeArrowheads="1"/>
          </p:cNvSpPr>
          <p:nvPr/>
        </p:nvSpPr>
        <p:spPr bwMode="auto">
          <a:xfrm>
            <a:off x="-2949575" y="3544888"/>
            <a:ext cx="21097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b="1">
                <a:solidFill>
                  <a:srgbClr val="FF00FF"/>
                </a:solidFill>
                <a:latin typeface="Calibri" panose="020F0502020204030204" pitchFamily="34" charset="0"/>
                <a:ea typeface="游ゴシック" panose="020B0400000000000000" pitchFamily="50" charset="-128"/>
                <a:sym typeface="游ゴシック" panose="020B0400000000000000" pitchFamily="50" charset="-128"/>
              </a:rPr>
              <a:t>Ｃ</a:t>
            </a:r>
            <a:r>
              <a:rPr lang="ja-JP" altLang="en-US" b="1">
                <a:latin typeface="Calibri" panose="020F0502020204030204" pitchFamily="34" charset="0"/>
                <a:ea typeface="游ゴシック" panose="020B0400000000000000" pitchFamily="50" charset="-128"/>
                <a:sym typeface="游ゴシック" panose="020B0400000000000000" pitchFamily="50" charset="-128"/>
              </a:rPr>
              <a:t>協働学習（Ｃ３）</a:t>
            </a:r>
            <a:endParaRPr lang="ja-JP" altLang="en-US">
              <a:ea typeface="ＭＳ Ｐゴシック" panose="020B0600070205080204" pitchFamily="50" charset="-128"/>
            </a:endParaRPr>
          </a:p>
        </p:txBody>
      </p:sp>
      <p:sp>
        <p:nvSpPr>
          <p:cNvPr id="2113" name="テキスト ボックス 47"/>
          <p:cNvSpPr>
            <a:spLocks noChangeArrowheads="1"/>
          </p:cNvSpPr>
          <p:nvPr/>
        </p:nvSpPr>
        <p:spPr bwMode="auto">
          <a:xfrm>
            <a:off x="-2949575" y="3962400"/>
            <a:ext cx="21097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b="1">
                <a:solidFill>
                  <a:srgbClr val="FF00FF"/>
                </a:solidFill>
                <a:latin typeface="Calibri" panose="020F0502020204030204" pitchFamily="34" charset="0"/>
                <a:ea typeface="游ゴシック" panose="020B0400000000000000" pitchFamily="50" charset="-128"/>
                <a:sym typeface="游ゴシック" panose="020B0400000000000000" pitchFamily="50" charset="-128"/>
              </a:rPr>
              <a:t>Ｃ</a:t>
            </a:r>
            <a:r>
              <a:rPr lang="ja-JP" altLang="en-US" b="1">
                <a:latin typeface="Calibri" panose="020F0502020204030204" pitchFamily="34" charset="0"/>
                <a:ea typeface="游ゴシック" panose="020B0400000000000000" pitchFamily="50" charset="-128"/>
                <a:sym typeface="游ゴシック" panose="020B0400000000000000" pitchFamily="50" charset="-128"/>
              </a:rPr>
              <a:t>協働学習（Ｃ４）</a:t>
            </a:r>
            <a:endParaRPr lang="ja-JP" altLang="en-US">
              <a:ea typeface="ＭＳ Ｐゴシック" panose="020B0600070205080204" pitchFamily="50" charset="-128"/>
            </a:endParaRPr>
          </a:p>
        </p:txBody>
      </p:sp>
      <p:graphicFrame>
        <p:nvGraphicFramePr>
          <p:cNvPr id="44" name="表 43"/>
          <p:cNvGraphicFramePr>
            <a:graphicFrameLocks noGrp="1"/>
          </p:cNvGraphicFramePr>
          <p:nvPr>
            <p:extLst>
              <p:ext uri="{D42A27DB-BD31-4B8C-83A1-F6EECF244321}">
                <p14:modId xmlns:p14="http://schemas.microsoft.com/office/powerpoint/2010/main" val="3931758111"/>
              </p:ext>
            </p:extLst>
          </p:nvPr>
        </p:nvGraphicFramePr>
        <p:xfrm>
          <a:off x="152399" y="1265211"/>
          <a:ext cx="1372925" cy="251460"/>
        </p:xfrm>
        <a:graphic>
          <a:graphicData uri="http://schemas.openxmlformats.org/drawingml/2006/table">
            <a:tbl>
              <a:tblPr firstRow="1" bandRow="1"/>
              <a:tblGrid>
                <a:gridCol w="201375">
                  <a:extLst>
                    <a:ext uri="{9D8B030D-6E8A-4147-A177-3AD203B41FA5}">
                      <a16:colId xmlns:a16="http://schemas.microsoft.com/office/drawing/2014/main" val="4141073492"/>
                    </a:ext>
                  </a:extLst>
                </a:gridCol>
                <a:gridCol w="1171550">
                  <a:extLst>
                    <a:ext uri="{9D8B030D-6E8A-4147-A177-3AD203B41FA5}">
                      <a16:colId xmlns:a16="http://schemas.microsoft.com/office/drawing/2014/main" val="2781983324"/>
                    </a:ext>
                  </a:extLst>
                </a:gridCol>
              </a:tblGrid>
              <a:tr h="168667">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algn="l"/>
                      <a:r>
                        <a:rPr kumimoji="1" lang="ja-JP" altLang="en-US" sz="1050" dirty="0" smtClean="0"/>
                        <a:t>１</a:t>
                      </a:r>
                      <a:endParaRPr kumimoji="1" lang="ja-JP" altLang="en-US" sz="1050" dirty="0"/>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27CED7">
                        <a:lumMod val="40000"/>
                        <a:lumOff val="60000"/>
                      </a:srgbClr>
                    </a:solidFill>
                  </a:tcPr>
                </a:tc>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游ゴシック" panose="020B0400000000000000" pitchFamily="50" charset="-128"/>
                          <a:ea typeface="游ゴシック" panose="020B0400000000000000" pitchFamily="50" charset="-128"/>
                        </a:rPr>
                        <a:t>本時のねらい</a:t>
                      </a:r>
                      <a:endParaRPr kumimoji="1" lang="ja-JP" altLang="en-US" sz="1050" dirty="0">
                        <a:solidFill>
                          <a:schemeClr val="tx1"/>
                        </a:solidFill>
                        <a:latin typeface="游ゴシック" panose="020B0400000000000000" pitchFamily="50" charset="-128"/>
                        <a:ea typeface="游ゴシック" panose="020B0400000000000000" pitchFamily="50" charset="-128"/>
                      </a:endParaRPr>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1CADE4">
                        <a:tint val="20000"/>
                      </a:srgbClr>
                    </a:solidFill>
                  </a:tcPr>
                </a:tc>
                <a:extLst>
                  <a:ext uri="{0D108BD9-81ED-4DB2-BD59-A6C34878D82A}">
                    <a16:rowId xmlns:a16="http://schemas.microsoft.com/office/drawing/2014/main" val="4009358007"/>
                  </a:ext>
                </a:extLst>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3507692319"/>
              </p:ext>
            </p:extLst>
          </p:nvPr>
        </p:nvGraphicFramePr>
        <p:xfrm>
          <a:off x="166688" y="2015337"/>
          <a:ext cx="3027866" cy="251460"/>
        </p:xfrm>
        <a:graphic>
          <a:graphicData uri="http://schemas.openxmlformats.org/drawingml/2006/table">
            <a:tbl>
              <a:tblPr firstRow="1" bandRow="1"/>
              <a:tblGrid>
                <a:gridCol w="204922">
                  <a:extLst>
                    <a:ext uri="{9D8B030D-6E8A-4147-A177-3AD203B41FA5}">
                      <a16:colId xmlns:a16="http://schemas.microsoft.com/office/drawing/2014/main" val="4141073492"/>
                    </a:ext>
                  </a:extLst>
                </a:gridCol>
                <a:gridCol w="2822944">
                  <a:extLst>
                    <a:ext uri="{9D8B030D-6E8A-4147-A177-3AD203B41FA5}">
                      <a16:colId xmlns:a16="http://schemas.microsoft.com/office/drawing/2014/main" val="2781983324"/>
                    </a:ext>
                  </a:extLst>
                </a:gridCol>
              </a:tblGrid>
              <a:tr h="168667">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algn="ctr"/>
                      <a:r>
                        <a:rPr kumimoji="1" lang="ja-JP" altLang="en-US" sz="1050" dirty="0" smtClean="0"/>
                        <a:t>２</a:t>
                      </a:r>
                      <a:endParaRPr kumimoji="1" lang="ja-JP" altLang="en-US" sz="1050" dirty="0"/>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27CED7">
                        <a:lumMod val="40000"/>
                        <a:lumOff val="60000"/>
                      </a:srgbClr>
                    </a:solidFill>
                  </a:tcPr>
                </a:tc>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dk1"/>
                          </a:solidFill>
                          <a:latin typeface="游ゴシック" panose="020B0400000000000000" pitchFamily="50" charset="-128"/>
                          <a:ea typeface="游ゴシック" panose="020B0400000000000000" pitchFamily="50" charset="-128"/>
                        </a:rPr>
                        <a:t>主に活用したＩＣＴ機器・コンテンツ等</a:t>
                      </a:r>
                      <a:endParaRPr kumimoji="1" lang="ja-JP" altLang="en-US" sz="1050" dirty="0">
                        <a:solidFill>
                          <a:schemeClr val="tx1"/>
                        </a:solidFill>
                        <a:latin typeface="游ゴシック" panose="020B0400000000000000" pitchFamily="50" charset="-128"/>
                        <a:ea typeface="游ゴシック" panose="020B0400000000000000" pitchFamily="50" charset="-128"/>
                      </a:endParaRPr>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1CADE4">
                        <a:tint val="20000"/>
                      </a:srgbClr>
                    </a:solidFill>
                  </a:tcPr>
                </a:tc>
                <a:extLst>
                  <a:ext uri="{0D108BD9-81ED-4DB2-BD59-A6C34878D82A}">
                    <a16:rowId xmlns:a16="http://schemas.microsoft.com/office/drawing/2014/main" val="4009358007"/>
                  </a:ext>
                </a:extLst>
              </a:tr>
            </a:tbl>
          </a:graphicData>
        </a:graphic>
      </p:graphicFrame>
      <p:graphicFrame>
        <p:nvGraphicFramePr>
          <p:cNvPr id="46" name="表 45"/>
          <p:cNvGraphicFramePr>
            <a:graphicFrameLocks noGrp="1"/>
          </p:cNvGraphicFramePr>
          <p:nvPr>
            <p:extLst>
              <p:ext uri="{D42A27DB-BD31-4B8C-83A1-F6EECF244321}">
                <p14:modId xmlns:p14="http://schemas.microsoft.com/office/powerpoint/2010/main" val="3196397965"/>
              </p:ext>
            </p:extLst>
          </p:nvPr>
        </p:nvGraphicFramePr>
        <p:xfrm>
          <a:off x="166688" y="2936604"/>
          <a:ext cx="3027866" cy="251460"/>
        </p:xfrm>
        <a:graphic>
          <a:graphicData uri="http://schemas.openxmlformats.org/drawingml/2006/table">
            <a:tbl>
              <a:tblPr firstRow="1" bandRow="1"/>
              <a:tblGrid>
                <a:gridCol w="204922">
                  <a:extLst>
                    <a:ext uri="{9D8B030D-6E8A-4147-A177-3AD203B41FA5}">
                      <a16:colId xmlns:a16="http://schemas.microsoft.com/office/drawing/2014/main" val="4141073492"/>
                    </a:ext>
                  </a:extLst>
                </a:gridCol>
                <a:gridCol w="2822944">
                  <a:extLst>
                    <a:ext uri="{9D8B030D-6E8A-4147-A177-3AD203B41FA5}">
                      <a16:colId xmlns:a16="http://schemas.microsoft.com/office/drawing/2014/main" val="2781983324"/>
                    </a:ext>
                  </a:extLst>
                </a:gridCol>
              </a:tblGrid>
              <a:tr h="168667">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algn="ctr"/>
                      <a:r>
                        <a:rPr kumimoji="1" lang="ja-JP" altLang="en-US" sz="1050" dirty="0" smtClean="0"/>
                        <a:t>３</a:t>
                      </a:r>
                      <a:endParaRPr kumimoji="1" lang="ja-JP" altLang="en-US" sz="1050" dirty="0"/>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27CED7">
                        <a:lumMod val="40000"/>
                        <a:lumOff val="60000"/>
                      </a:srgbClr>
                    </a:solidFill>
                  </a:tcPr>
                </a:tc>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dk1"/>
                          </a:solidFill>
                          <a:latin typeface="游ゴシック" panose="020B0400000000000000" pitchFamily="50" charset="-128"/>
                          <a:ea typeface="游ゴシック" panose="020B0400000000000000" pitchFamily="50" charset="-128"/>
                        </a:rPr>
                        <a:t>参考にしてほしいポイント</a:t>
                      </a:r>
                      <a:endParaRPr kumimoji="1" lang="ja-JP" altLang="en-US" sz="1050" dirty="0">
                        <a:solidFill>
                          <a:schemeClr val="tx1"/>
                        </a:solidFill>
                        <a:latin typeface="游ゴシック" panose="020B0400000000000000" pitchFamily="50" charset="-128"/>
                        <a:ea typeface="游ゴシック" panose="020B0400000000000000" pitchFamily="50" charset="-128"/>
                      </a:endParaRPr>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1CADE4">
                        <a:tint val="20000"/>
                      </a:srgbClr>
                    </a:solidFill>
                  </a:tcPr>
                </a:tc>
                <a:extLst>
                  <a:ext uri="{0D108BD9-81ED-4DB2-BD59-A6C34878D82A}">
                    <a16:rowId xmlns:a16="http://schemas.microsoft.com/office/drawing/2014/main" val="4009358007"/>
                  </a:ext>
                </a:extLst>
              </a:tr>
            </a:tbl>
          </a:graphicData>
        </a:graphic>
      </p:graphicFrame>
      <p:graphicFrame>
        <p:nvGraphicFramePr>
          <p:cNvPr id="47" name="表 46"/>
          <p:cNvGraphicFramePr>
            <a:graphicFrameLocks noGrp="1"/>
          </p:cNvGraphicFramePr>
          <p:nvPr>
            <p:extLst>
              <p:ext uri="{D42A27DB-BD31-4B8C-83A1-F6EECF244321}">
                <p14:modId xmlns:p14="http://schemas.microsoft.com/office/powerpoint/2010/main" val="4092786825"/>
              </p:ext>
            </p:extLst>
          </p:nvPr>
        </p:nvGraphicFramePr>
        <p:xfrm>
          <a:off x="190500" y="6842013"/>
          <a:ext cx="3027866" cy="251460"/>
        </p:xfrm>
        <a:graphic>
          <a:graphicData uri="http://schemas.openxmlformats.org/drawingml/2006/table">
            <a:tbl>
              <a:tblPr firstRow="1" bandRow="1"/>
              <a:tblGrid>
                <a:gridCol w="204922">
                  <a:extLst>
                    <a:ext uri="{9D8B030D-6E8A-4147-A177-3AD203B41FA5}">
                      <a16:colId xmlns:a16="http://schemas.microsoft.com/office/drawing/2014/main" val="4141073492"/>
                    </a:ext>
                  </a:extLst>
                </a:gridCol>
                <a:gridCol w="2822944">
                  <a:extLst>
                    <a:ext uri="{9D8B030D-6E8A-4147-A177-3AD203B41FA5}">
                      <a16:colId xmlns:a16="http://schemas.microsoft.com/office/drawing/2014/main" val="2781983324"/>
                    </a:ext>
                  </a:extLst>
                </a:gridCol>
              </a:tblGrid>
              <a:tr h="168667">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algn="ctr"/>
                      <a:r>
                        <a:rPr kumimoji="1" lang="ja-JP" altLang="en-US" sz="1050" dirty="0" smtClean="0"/>
                        <a:t>４</a:t>
                      </a:r>
                      <a:endParaRPr kumimoji="1" lang="ja-JP" altLang="en-US" sz="1050" dirty="0"/>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27CED7">
                        <a:lumMod val="40000"/>
                        <a:lumOff val="60000"/>
                      </a:srgbClr>
                    </a:solidFill>
                  </a:tcPr>
                </a:tc>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dk1"/>
                          </a:solidFill>
                          <a:latin typeface="游ゴシック" panose="020B0400000000000000" pitchFamily="50" charset="-128"/>
                          <a:ea typeface="游ゴシック" panose="020B0400000000000000" pitchFamily="50" charset="-128"/>
                        </a:rPr>
                        <a:t>活用効果</a:t>
                      </a:r>
                      <a:endParaRPr kumimoji="1" lang="ja-JP" altLang="en-US" sz="1050" dirty="0">
                        <a:solidFill>
                          <a:schemeClr val="tx1"/>
                        </a:solidFill>
                        <a:latin typeface="游ゴシック" panose="020B0400000000000000" pitchFamily="50" charset="-128"/>
                        <a:ea typeface="游ゴシック" panose="020B0400000000000000" pitchFamily="50" charset="-128"/>
                      </a:endParaRPr>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1CADE4">
                        <a:tint val="20000"/>
                      </a:srgbClr>
                    </a:solidFill>
                  </a:tcPr>
                </a:tc>
                <a:extLst>
                  <a:ext uri="{0D108BD9-81ED-4DB2-BD59-A6C34878D82A}">
                    <a16:rowId xmlns:a16="http://schemas.microsoft.com/office/drawing/2014/main" val="4009358007"/>
                  </a:ext>
                </a:extLst>
              </a:tr>
            </a:tbl>
          </a:graphicData>
        </a:graphic>
      </p:graphicFrame>
      <p:sp>
        <p:nvSpPr>
          <p:cNvPr id="37" name="正方形/長方形 41"/>
          <p:cNvSpPr>
            <a:spLocks noChangeArrowheads="1"/>
          </p:cNvSpPr>
          <p:nvPr/>
        </p:nvSpPr>
        <p:spPr bwMode="auto">
          <a:xfrm>
            <a:off x="166688" y="3082925"/>
            <a:ext cx="640397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sz="1100" dirty="0">
                <a:latin typeface="Calibri" panose="020F0502020204030204" pitchFamily="34" charset="0"/>
                <a:ea typeface="游ゴシック" panose="020B0400000000000000" pitchFamily="50" charset="-128"/>
                <a:sym typeface="游ゴシック" panose="020B0400000000000000" pitchFamily="50" charset="-128"/>
              </a:rPr>
              <a:t>　</a:t>
            </a:r>
            <a:endParaRPr lang="en-US" altLang="ja-JP" sz="1100" dirty="0">
              <a:latin typeface="Calibri" panose="020F0502020204030204" pitchFamily="34" charset="0"/>
              <a:ea typeface="游ゴシック" panose="020B0400000000000000" pitchFamily="50" charset="-128"/>
              <a:sym typeface="游ゴシック" panose="020B0400000000000000" pitchFamily="50" charset="-128"/>
            </a:endParaRPr>
          </a:p>
        </p:txBody>
      </p:sp>
      <p:sp>
        <p:nvSpPr>
          <p:cNvPr id="39" name="正方形/長方形 41"/>
          <p:cNvSpPr>
            <a:spLocks noChangeArrowheads="1"/>
          </p:cNvSpPr>
          <p:nvPr/>
        </p:nvSpPr>
        <p:spPr bwMode="auto">
          <a:xfrm>
            <a:off x="166687" y="1623733"/>
            <a:ext cx="6538912" cy="2616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sz="1100" dirty="0">
                <a:latin typeface="Calibri" panose="020F0502020204030204" pitchFamily="34" charset="0"/>
                <a:ea typeface="游ゴシック" panose="020B0400000000000000" pitchFamily="50" charset="-128"/>
                <a:sym typeface="游ゴシック" panose="020B0400000000000000" pitchFamily="50" charset="-128"/>
              </a:rPr>
              <a:t>　</a:t>
            </a:r>
            <a:endParaRPr lang="en-US" altLang="ja-JP" sz="1100" dirty="0">
              <a:latin typeface="Calibri" panose="020F0502020204030204" pitchFamily="34" charset="0"/>
              <a:ea typeface="游ゴシック" panose="020B0400000000000000" pitchFamily="50" charset="-128"/>
              <a:sym typeface="游ゴシック" panose="020B0400000000000000" pitchFamily="50" charset="-128"/>
            </a:endParaRPr>
          </a:p>
        </p:txBody>
      </p:sp>
      <p:sp>
        <p:nvSpPr>
          <p:cNvPr id="40" name="フローチャート: 代替処理 19"/>
          <p:cNvSpPr>
            <a:spLocks noChangeArrowheads="1"/>
          </p:cNvSpPr>
          <p:nvPr/>
        </p:nvSpPr>
        <p:spPr bwMode="auto">
          <a:xfrm>
            <a:off x="-2830513" y="4956470"/>
            <a:ext cx="1601787" cy="334963"/>
          </a:xfrm>
          <a:prstGeom prst="flowChartAlternateProcess">
            <a:avLst/>
          </a:prstGeom>
          <a:solidFill>
            <a:schemeClr val="accent1"/>
          </a:solidFill>
          <a:ln w="12700">
            <a:solidFill>
              <a:srgbClr val="147EA6"/>
            </a:solidFill>
            <a:miter lim="800000"/>
            <a:headEnd/>
            <a:tailEnd/>
          </a:ln>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endParaRPr lang="ja-JP" altLang="en-US" b="1" dirty="0">
              <a:solidFill>
                <a:schemeClr val="bg1"/>
              </a:solidFill>
              <a:latin typeface="游ゴシック" panose="020B0400000000000000" pitchFamily="50" charset="-128"/>
              <a:ea typeface="游ゴシック" panose="020B0400000000000000" pitchFamily="50" charset="-128"/>
            </a:endParaRPr>
          </a:p>
        </p:txBody>
      </p:sp>
      <p:sp>
        <p:nvSpPr>
          <p:cNvPr id="41" name="フローチャート: 代替処理 19"/>
          <p:cNvSpPr>
            <a:spLocks noChangeArrowheads="1"/>
          </p:cNvSpPr>
          <p:nvPr/>
        </p:nvSpPr>
        <p:spPr bwMode="auto">
          <a:xfrm>
            <a:off x="-2830513" y="5458868"/>
            <a:ext cx="1601787" cy="334963"/>
          </a:xfrm>
          <a:prstGeom prst="flowChartAlternateProcess">
            <a:avLst/>
          </a:prstGeom>
          <a:solidFill>
            <a:schemeClr val="accent1"/>
          </a:solidFill>
          <a:ln w="12700">
            <a:solidFill>
              <a:srgbClr val="147EA6"/>
            </a:solidFill>
            <a:miter lim="800000"/>
            <a:headEnd/>
            <a:tailEnd/>
          </a:ln>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endParaRPr lang="ja-JP" altLang="en-US" b="1" dirty="0">
              <a:solidFill>
                <a:schemeClr val="bg1"/>
              </a:solidFill>
              <a:latin typeface="游ゴシック" panose="020B0400000000000000" pitchFamily="50" charset="-128"/>
              <a:ea typeface="游ゴシック" panose="020B0400000000000000" pitchFamily="50" charset="-128"/>
            </a:endParaRPr>
          </a:p>
        </p:txBody>
      </p:sp>
      <p:sp>
        <p:nvSpPr>
          <p:cNvPr id="42" name="正方形/長方形 41"/>
          <p:cNvSpPr>
            <a:spLocks noChangeArrowheads="1"/>
          </p:cNvSpPr>
          <p:nvPr/>
        </p:nvSpPr>
        <p:spPr bwMode="auto">
          <a:xfrm>
            <a:off x="152399" y="2398906"/>
            <a:ext cx="6553200" cy="2616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r>
              <a:rPr lang="ja-JP" altLang="en-US" sz="1100" dirty="0">
                <a:latin typeface="Calibri" panose="020F0502020204030204" pitchFamily="34" charset="0"/>
                <a:ea typeface="游ゴシック" panose="020B0400000000000000" pitchFamily="50" charset="-128"/>
                <a:sym typeface="游ゴシック" panose="020B0400000000000000" pitchFamily="50" charset="-128"/>
              </a:rPr>
              <a:t>　</a:t>
            </a:r>
            <a:endParaRPr lang="en-US" altLang="ja-JP" sz="1100" dirty="0">
              <a:latin typeface="Calibri" panose="020F0502020204030204" pitchFamily="34" charset="0"/>
              <a:ea typeface="游ゴシック" panose="020B0400000000000000" pitchFamily="50" charset="-128"/>
              <a:sym typeface="游ゴシック" panose="020B0400000000000000" pitchFamily="50" charset="-128"/>
            </a:endParaRPr>
          </a:p>
        </p:txBody>
      </p:sp>
      <p:graphicFrame>
        <p:nvGraphicFramePr>
          <p:cNvPr id="43" name="表 42"/>
          <p:cNvGraphicFramePr>
            <a:graphicFrameLocks noGrp="1"/>
          </p:cNvGraphicFramePr>
          <p:nvPr>
            <p:extLst>
              <p:ext uri="{D42A27DB-BD31-4B8C-83A1-F6EECF244321}">
                <p14:modId xmlns:p14="http://schemas.microsoft.com/office/powerpoint/2010/main" val="593365158"/>
              </p:ext>
            </p:extLst>
          </p:nvPr>
        </p:nvGraphicFramePr>
        <p:xfrm>
          <a:off x="184439" y="8331921"/>
          <a:ext cx="3027866" cy="251460"/>
        </p:xfrm>
        <a:graphic>
          <a:graphicData uri="http://schemas.openxmlformats.org/drawingml/2006/table">
            <a:tbl>
              <a:tblPr firstRow="1" bandRow="1"/>
              <a:tblGrid>
                <a:gridCol w="204922">
                  <a:extLst>
                    <a:ext uri="{9D8B030D-6E8A-4147-A177-3AD203B41FA5}">
                      <a16:colId xmlns:a16="http://schemas.microsoft.com/office/drawing/2014/main" val="4141073492"/>
                    </a:ext>
                  </a:extLst>
                </a:gridCol>
                <a:gridCol w="2822944">
                  <a:extLst>
                    <a:ext uri="{9D8B030D-6E8A-4147-A177-3AD203B41FA5}">
                      <a16:colId xmlns:a16="http://schemas.microsoft.com/office/drawing/2014/main" val="2781983324"/>
                    </a:ext>
                  </a:extLst>
                </a:gridCol>
              </a:tblGrid>
              <a:tr h="168667">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algn="ctr"/>
                      <a:r>
                        <a:rPr kumimoji="1" lang="ja-JP" altLang="en-US" sz="1050" dirty="0" smtClean="0"/>
                        <a:t>５</a:t>
                      </a:r>
                      <a:endParaRPr kumimoji="1" lang="ja-JP" altLang="en-US" sz="1050" dirty="0"/>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27CED7">
                        <a:lumMod val="40000"/>
                        <a:lumOff val="60000"/>
                      </a:srgbClr>
                    </a:solidFill>
                  </a:tcPr>
                </a:tc>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游ゴシック" panose="020B0400000000000000" pitchFamily="50" charset="-128"/>
                          <a:ea typeface="游ゴシック" panose="020B0400000000000000" pitchFamily="50" charset="-128"/>
                        </a:rPr>
                        <a:t>参観者より</a:t>
                      </a:r>
                      <a:endParaRPr kumimoji="1" lang="ja-JP" altLang="en-US" sz="1050" dirty="0">
                        <a:solidFill>
                          <a:schemeClr val="tx1"/>
                        </a:solidFill>
                        <a:latin typeface="游ゴシック" panose="020B0400000000000000" pitchFamily="50" charset="-128"/>
                        <a:ea typeface="游ゴシック" panose="020B0400000000000000" pitchFamily="50" charset="-128"/>
                      </a:endParaRPr>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1CADE4">
                        <a:tint val="20000"/>
                      </a:srgbClr>
                    </a:solidFill>
                  </a:tcPr>
                </a:tc>
                <a:extLst>
                  <a:ext uri="{0D108BD9-81ED-4DB2-BD59-A6C34878D82A}">
                    <a16:rowId xmlns:a16="http://schemas.microsoft.com/office/drawing/2014/main" val="4009358007"/>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97" name="表 20"/>
          <p:cNvGraphicFramePr>
            <a:graphicFrameLocks noGrp="1"/>
          </p:cNvGraphicFramePr>
          <p:nvPr>
            <p:extLst>
              <p:ext uri="{D42A27DB-BD31-4B8C-83A1-F6EECF244321}">
                <p14:modId xmlns:p14="http://schemas.microsoft.com/office/powerpoint/2010/main" val="2686273586"/>
              </p:ext>
            </p:extLst>
          </p:nvPr>
        </p:nvGraphicFramePr>
        <p:xfrm>
          <a:off x="152400" y="3496983"/>
          <a:ext cx="6553200" cy="1401766"/>
        </p:xfrm>
        <a:graphic>
          <a:graphicData uri="http://schemas.openxmlformats.org/drawingml/2006/table">
            <a:tbl>
              <a:tblPr/>
              <a:tblGrid>
                <a:gridCol w="482600">
                  <a:extLst>
                    <a:ext uri="{9D8B030D-6E8A-4147-A177-3AD203B41FA5}">
                      <a16:colId xmlns:a16="http://schemas.microsoft.com/office/drawing/2014/main" val="2989063501"/>
                    </a:ext>
                  </a:extLst>
                </a:gridCol>
                <a:gridCol w="1978025">
                  <a:extLst>
                    <a:ext uri="{9D8B030D-6E8A-4147-A177-3AD203B41FA5}">
                      <a16:colId xmlns:a16="http://schemas.microsoft.com/office/drawing/2014/main" val="3511249924"/>
                    </a:ext>
                  </a:extLst>
                </a:gridCol>
                <a:gridCol w="4092575">
                  <a:extLst>
                    <a:ext uri="{9D8B030D-6E8A-4147-A177-3AD203B41FA5}">
                      <a16:colId xmlns:a16="http://schemas.microsoft.com/office/drawing/2014/main" val="1116314994"/>
                    </a:ext>
                  </a:extLst>
                </a:gridCol>
              </a:tblGrid>
              <a:tr h="376857">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ea typeface="等线" charset="0"/>
                          <a:cs typeface="等线" charset="0"/>
                          <a:sym typeface="Calibri" panose="020F0502020204030204" pitchFamily="34" charset="0"/>
                        </a:defRPr>
                      </a:lvl1pPr>
                      <a:lvl2pPr indent="-11430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ea typeface="等线" charset="0"/>
                          <a:cs typeface="等线" charset="0"/>
                          <a:sym typeface="Calibri" panose="020F0502020204030204" pitchFamily="34" charset="0"/>
                        </a:defRPr>
                      </a:lvl2pPr>
                      <a:lvl3pPr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ea typeface="等线" charset="0"/>
                          <a:cs typeface="等线" charset="0"/>
                          <a:sym typeface="Calibri" panose="020F0502020204030204" pitchFamily="34" charset="0"/>
                        </a:defRPr>
                      </a:lvl3pPr>
                      <a:lvl4pPr indent="-3429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4pPr>
                      <a:lvl5pPr indent="-4572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5pPr>
                      <a:lvl6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6pPr>
                      <a:lvl7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7pPr>
                      <a:lvl8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8pPr>
                      <a:lvl9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Times New Roman" panose="02020603050405020304" pitchFamily="18" charset="0"/>
                        </a:rPr>
                        <a:t>段階</a:t>
                      </a:r>
                      <a:r>
                        <a:rPr kumimoji="0" lang="zh-CN" altLang="ja-JP"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Times New Roman" panose="02020603050405020304" pitchFamily="18" charset="0"/>
                        </a:rPr>
                        <a:t>場面</a:t>
                      </a:r>
                      <a:endParaRPr kumimoji="0" lang="zh-CN" altLang="ja-JP"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ea typeface="等线" charset="0"/>
                          <a:cs typeface="等线" charset="0"/>
                          <a:sym typeface="Calibri" panose="020F0502020204030204" pitchFamily="34" charset="0"/>
                        </a:defRPr>
                      </a:lvl1pPr>
                      <a:lvl2pPr indent="-11430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ea typeface="等线" charset="0"/>
                          <a:cs typeface="等线" charset="0"/>
                          <a:sym typeface="Calibri" panose="020F0502020204030204" pitchFamily="34" charset="0"/>
                        </a:defRPr>
                      </a:lvl2pPr>
                      <a:lvl3pPr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ea typeface="等线" charset="0"/>
                          <a:cs typeface="等线" charset="0"/>
                          <a:sym typeface="Calibri" panose="020F0502020204030204" pitchFamily="34" charset="0"/>
                        </a:defRPr>
                      </a:lvl3pPr>
                      <a:lvl4pPr indent="-3429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4pPr>
                      <a:lvl5pPr indent="-4572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5pPr>
                      <a:lvl6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6pPr>
                      <a:lvl7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7pPr>
                      <a:lvl8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8pPr>
                      <a:lvl9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ja-JP"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主な学習活動</a:t>
                      </a:r>
                      <a:endParaRPr kumimoji="0" lang="zh-CN" altLang="ja-JP"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ea typeface="等线" charset="0"/>
                          <a:cs typeface="等线" charset="0"/>
                          <a:sym typeface="Calibri" panose="020F0502020204030204" pitchFamily="34" charset="0"/>
                        </a:defRPr>
                      </a:lvl1pPr>
                      <a:lvl2pPr indent="-11430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ea typeface="等线" charset="0"/>
                          <a:cs typeface="等线" charset="0"/>
                          <a:sym typeface="Calibri" panose="020F0502020204030204" pitchFamily="34" charset="0"/>
                        </a:defRPr>
                      </a:lvl2pPr>
                      <a:lvl3pPr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ea typeface="等线" charset="0"/>
                          <a:cs typeface="等线" charset="0"/>
                          <a:sym typeface="Calibri" panose="020F0502020204030204" pitchFamily="34" charset="0"/>
                        </a:defRPr>
                      </a:lvl3pPr>
                      <a:lvl4pPr indent="-3429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4pPr>
                      <a:lvl5pPr indent="-4572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5pPr>
                      <a:lvl6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6pPr>
                      <a:lvl7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7pPr>
                      <a:lvl8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8pPr>
                      <a:lvl9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altLang="ja-JP"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Calibri" panose="020F0502020204030204" pitchFamily="34" charset="0"/>
                          <a:sym typeface="Calibri" panose="020F0502020204030204" pitchFamily="34" charset="0"/>
                        </a:rPr>
                        <a:t>ICT</a:t>
                      </a:r>
                      <a:r>
                        <a:rPr kumimoji="0" lang="ja-JP" altLang="en-US"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Calibri" panose="020F0502020204030204" pitchFamily="34" charset="0"/>
                          <a:sym typeface="游ゴシック" panose="020B0400000000000000" pitchFamily="50" charset="-128"/>
                        </a:rPr>
                        <a:t>機器活用のポイント</a:t>
                      </a:r>
                      <a:endParaRPr kumimoji="0" lang="ja-JP" altLang="en-US"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Calibri" panose="020F0502020204030204" pitchFamily="34" charset="0"/>
                        <a:sym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40316876"/>
                  </a:ext>
                </a:extLst>
              </a:tr>
              <a:tr h="1024909">
                <a:tc>
                  <a:txBody>
                    <a:bodyPr/>
                    <a:lstStyle>
                      <a:lvl1pPr marL="133350" indent="-133350" defTabSz="685800">
                        <a:lnSpc>
                          <a:spcPct val="90000"/>
                        </a:lnSpc>
                        <a:spcBef>
                          <a:spcPts val="750"/>
                        </a:spcBef>
                        <a:buFont typeface="Arial" panose="020B0604020202020204" pitchFamily="34" charset="0"/>
                        <a:defRPr sz="1900">
                          <a:solidFill>
                            <a:schemeClr val="tx1"/>
                          </a:solidFill>
                          <a:latin typeface="Calibri" panose="020F0502020204030204" pitchFamily="34" charset="0"/>
                          <a:ea typeface="等线" charset="0"/>
                          <a:cs typeface="等线" charset="0"/>
                          <a:sym typeface="Calibri" panose="020F0502020204030204" pitchFamily="34" charset="0"/>
                        </a:defRPr>
                      </a:lvl1pPr>
                      <a:lvl2pPr indent="-11430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ea typeface="等线" charset="0"/>
                          <a:cs typeface="等线" charset="0"/>
                          <a:sym typeface="Calibri" panose="020F0502020204030204" pitchFamily="34" charset="0"/>
                        </a:defRPr>
                      </a:lvl2pPr>
                      <a:lvl3pPr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ea typeface="等线" charset="0"/>
                          <a:cs typeface="等线" charset="0"/>
                          <a:sym typeface="Calibri" panose="020F0502020204030204" pitchFamily="34" charset="0"/>
                        </a:defRPr>
                      </a:lvl3pPr>
                      <a:lvl4pPr indent="-3429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4pPr>
                      <a:lvl5pPr indent="-4572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5pPr>
                      <a:lvl6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6pPr>
                      <a:lvl7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7pPr>
                      <a:lvl8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8pPr>
                      <a:lvl9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9pPr>
                    </a:lstStyle>
                    <a:p>
                      <a:pPr marL="133350" marR="0" lvl="0" indent="-133350" algn="ctr" defTabSz="685800" rtl="0" eaLnBrk="1" fontAlgn="base" latinLnBrk="0" hangingPunct="1">
                        <a:lnSpc>
                          <a:spcPts val="1600"/>
                        </a:lnSpc>
                        <a:spcBef>
                          <a:spcPct val="0"/>
                        </a:spcBef>
                        <a:spcAft>
                          <a:spcPct val="0"/>
                        </a:spcAft>
                        <a:buClrTx/>
                        <a:buSzTx/>
                        <a:buFont typeface="Arial" panose="020B0604020202020204" pitchFamily="34" charset="0"/>
                        <a:buNone/>
                        <a:tabLst/>
                      </a:pPr>
                      <a:r>
                        <a:rPr kumimoji="0" lang="ja-JP" altLang="en-US"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導入</a:t>
                      </a:r>
                      <a:endParaRPr kumimoji="0" lang="en-US" altLang="zh-CN"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endParaRPr>
                    </a:p>
                    <a:p>
                      <a:pPr marL="133350" marR="0" lvl="0" indent="-133350" algn="ctr" defTabSz="685800" rtl="0" eaLnBrk="1" fontAlgn="base" latinLnBrk="0" hangingPunct="1">
                        <a:lnSpc>
                          <a:spcPts val="1600"/>
                        </a:lnSpc>
                        <a:spcBef>
                          <a:spcPct val="0"/>
                        </a:spcBef>
                        <a:spcAft>
                          <a:spcPct val="0"/>
                        </a:spcAft>
                        <a:buClrTx/>
                        <a:buSzTx/>
                        <a:buFont typeface="Arial" panose="020B0604020202020204" pitchFamily="34" charset="0"/>
                        <a:buNone/>
                        <a:tabLst/>
                      </a:pPr>
                      <a:r>
                        <a:rPr kumimoji="0" lang="zh-CN" altLang="ja-JP"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展開</a:t>
                      </a:r>
                      <a:endParaRPr kumimoji="0" lang="zh-CN" altLang="ja-JP"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33350" indent="-133350" defTabSz="685800">
                        <a:lnSpc>
                          <a:spcPct val="90000"/>
                        </a:lnSpc>
                        <a:spcBef>
                          <a:spcPts val="750"/>
                        </a:spcBef>
                        <a:buFont typeface="Arial" panose="020B0604020202020204" pitchFamily="34" charset="0"/>
                        <a:defRPr sz="1900">
                          <a:solidFill>
                            <a:schemeClr val="tx1"/>
                          </a:solidFill>
                          <a:latin typeface="Calibri" panose="020F0502020204030204" pitchFamily="34" charset="0"/>
                          <a:ea typeface="等线" charset="0"/>
                          <a:cs typeface="等线" charset="0"/>
                          <a:sym typeface="Calibri" panose="020F0502020204030204" pitchFamily="34" charset="0"/>
                        </a:defRPr>
                      </a:lvl1pPr>
                      <a:lvl2pPr indent="-11430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ea typeface="等线" charset="0"/>
                          <a:cs typeface="等线" charset="0"/>
                          <a:sym typeface="Calibri" panose="020F0502020204030204" pitchFamily="34" charset="0"/>
                        </a:defRPr>
                      </a:lvl2pPr>
                      <a:lvl3pPr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ea typeface="等线" charset="0"/>
                          <a:cs typeface="等线" charset="0"/>
                          <a:sym typeface="Calibri" panose="020F0502020204030204" pitchFamily="34" charset="0"/>
                        </a:defRPr>
                      </a:lvl3pPr>
                      <a:lvl4pPr indent="-3429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4pPr>
                      <a:lvl5pPr indent="-4572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5pPr>
                      <a:lvl6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6pPr>
                      <a:lvl7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7pPr>
                      <a:lvl8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8pPr>
                      <a:lvl9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9pPr>
                    </a:lstStyle>
                    <a:p>
                      <a:pPr marL="133350" marR="0" lvl="0" indent="-133350" algn="just" defTabSz="6858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　</a:t>
                      </a:r>
                      <a:r>
                        <a:rPr kumimoji="0" lang="zh-CN" altLang="ja-JP"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「くじらぐも」に乗った</a:t>
                      </a:r>
                      <a:endParaRPr kumimoji="0" lang="en-US" altLang="zh-CN"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endParaRPr>
                    </a:p>
                    <a:p>
                      <a:pPr marL="133350" marR="0" lvl="0" indent="-133350" algn="just" defTabSz="6858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ja-JP"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子どもになって、</a:t>
                      </a:r>
                      <a:r>
                        <a:rPr kumimoji="0" lang="ja-JP" altLang="en-US"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様子</a:t>
                      </a:r>
                      <a:r>
                        <a:rPr kumimoji="0" lang="zh-CN" altLang="ja-JP"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と会</a:t>
                      </a:r>
                      <a:endParaRPr kumimoji="0" lang="en-US" altLang="zh-CN"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endParaRPr>
                    </a:p>
                    <a:p>
                      <a:pPr marL="133350" marR="0" lvl="0" indent="-133350" algn="just" defTabSz="6858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ja-JP"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話を想像し</a:t>
                      </a:r>
                      <a:r>
                        <a:rPr kumimoji="0" lang="ja-JP" altLang="en-US" sz="1100" b="0" i="0" u="none" strike="noStrike" cap="none" normalizeH="0" baseline="0" dirty="0" err="1"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a:t>
                      </a:r>
                      <a:r>
                        <a:rPr kumimoji="0" lang="ja-JP" altLang="en-US"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想像したこと</a:t>
                      </a:r>
                      <a:endParaRPr kumimoji="0" lang="en-US" altLang="ja-JP"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endParaRPr>
                    </a:p>
                    <a:p>
                      <a:pPr marL="133350" marR="0" lvl="0" indent="-133350" algn="just" defTabSz="6858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を伝え合う。</a:t>
                      </a:r>
                      <a:endParaRPr kumimoji="0" lang="zh-CN" altLang="ja-JP"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Calibri" panose="020F0502020204030204" pitchFamily="34" charset="0"/>
                      </a:endParaRPr>
                    </a:p>
                  </a:txBody>
                  <a:tcPr marT="45691" marB="4569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ea typeface="等线" charset="0"/>
                          <a:cs typeface="等线" charset="0"/>
                          <a:sym typeface="Calibri" panose="020F0502020204030204" pitchFamily="34" charset="0"/>
                        </a:defRPr>
                      </a:lvl1pPr>
                      <a:lvl2pPr indent="-11430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ea typeface="等线" charset="0"/>
                          <a:cs typeface="等线" charset="0"/>
                          <a:sym typeface="Calibri" panose="020F0502020204030204" pitchFamily="34" charset="0"/>
                        </a:defRPr>
                      </a:lvl2pPr>
                      <a:lvl3pPr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ea typeface="等线" charset="0"/>
                          <a:cs typeface="等线" charset="0"/>
                          <a:sym typeface="Calibri" panose="020F0502020204030204" pitchFamily="34" charset="0"/>
                        </a:defRPr>
                      </a:lvl3pPr>
                      <a:lvl4pPr indent="-3429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4pPr>
                      <a:lvl5pPr indent="-4572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5pPr>
                      <a:lvl6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6pPr>
                      <a:lvl7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7pPr>
                      <a:lvl8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8pPr>
                      <a:lvl9pPr indent="-457200" defTabSz="685800" eaLnBrk="0" fontAlgn="base" hangingPunct="0">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ea typeface="等线" charset="0"/>
                          <a:cs typeface="等线" charset="0"/>
                          <a:sym typeface="Calibri" panose="020F0502020204030204" pitchFamily="34" charset="0"/>
                        </a:defRPr>
                      </a:lvl9pPr>
                    </a:lstStyle>
                    <a:p>
                      <a:pPr marL="0" marR="0" lvl="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（電子黒板）挿絵を拡大提示し、様子と会話を想像しやすくする。</a:t>
                      </a:r>
                    </a:p>
                    <a:p>
                      <a:pPr marL="0" marR="0" lvl="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（プロジェクタ）</a:t>
                      </a:r>
                      <a:r>
                        <a:rPr kumimoji="0" lang="en-US" altLang="ja-JP"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Calibri" panose="020F0502020204030204" pitchFamily="34" charset="0"/>
                          <a:sym typeface="Calibri" panose="020F0502020204030204" pitchFamily="34" charset="0"/>
                        </a:rPr>
                        <a:t>Google Earth</a:t>
                      </a:r>
                      <a:r>
                        <a:rPr kumimoji="0" lang="ja-JP" altLang="en-US" sz="1100" b="0" i="0" u="none" strike="noStrike" cap="none" normalizeH="0" baseline="0" dirty="0" err="1"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の航</a:t>
                      </a:r>
                      <a:r>
                        <a:rPr kumimoji="0" lang="ja-JP" altLang="en-US"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游ゴシック" panose="020B0400000000000000" pitchFamily="50" charset="-128"/>
                        </a:rPr>
                        <a:t>空地図を拡大提示し、空を飛んでいる様子を疑似体験させることで様子と会話を想像しやすくする。</a:t>
                      </a:r>
                      <a:endParaRPr kumimoji="0" lang="ja-JP" altLang="en-US" sz="11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sym typeface="Calibri" panose="020F0502020204030204" pitchFamily="34" charset="0"/>
                      </a:endParaRPr>
                    </a:p>
                  </a:txBody>
                  <a:tcPr marT="45691" marB="4569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27496332"/>
                  </a:ext>
                </a:extLst>
              </a:tr>
            </a:tbl>
          </a:graphicData>
        </a:graphic>
      </p:graphicFrame>
      <p:sp>
        <p:nvSpPr>
          <p:cNvPr id="2064" name="正方形/長方形 4"/>
          <p:cNvSpPr>
            <a:spLocks noChangeArrowheads="1"/>
          </p:cNvSpPr>
          <p:nvPr/>
        </p:nvSpPr>
        <p:spPr bwMode="auto">
          <a:xfrm>
            <a:off x="84138" y="84138"/>
            <a:ext cx="407987" cy="592137"/>
          </a:xfrm>
          <a:prstGeom prst="rect">
            <a:avLst/>
          </a:prstGeom>
          <a:solidFill>
            <a:srgbClr val="A7EBEF"/>
          </a:solidFill>
          <a:ln>
            <a:noFill/>
          </a:ln>
          <a:extLst>
            <a:ext uri="{91240B29-F687-4F45-9708-019B960494DF}">
              <a14:hiddenLine xmlns:a14="http://schemas.microsoft.com/office/drawing/2010/main" w="6350">
                <a:solidFill>
                  <a:schemeClr val="accent1"/>
                </a:solidFill>
                <a:miter lim="800000"/>
                <a:headEnd/>
                <a:tailEnd/>
              </a14:hiddenLine>
            </a:ext>
          </a:extLst>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ja-JP" sz="1800" b="0" i="0" u="none" strike="noStrike" kern="1200" cap="none" spc="0" normalizeH="0" baseline="0" noProof="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endParaRPr>
          </a:p>
        </p:txBody>
      </p:sp>
      <p:sp>
        <p:nvSpPr>
          <p:cNvPr id="2065" name="フローチャート: 手操作入力 5"/>
          <p:cNvSpPr>
            <a:spLocks noChangeArrowheads="1"/>
          </p:cNvSpPr>
          <p:nvPr/>
        </p:nvSpPr>
        <p:spPr bwMode="auto">
          <a:xfrm rot="5400000">
            <a:off x="753269" y="-83344"/>
            <a:ext cx="592138" cy="930275"/>
          </a:xfrm>
          <a:prstGeom prst="flowChartManualInput">
            <a:avLst/>
          </a:prstGeom>
          <a:solidFill>
            <a:srgbClr val="A7EBEF"/>
          </a:solidFill>
          <a:ln>
            <a:noFill/>
          </a:ln>
          <a:extLst>
            <a:ext uri="{91240B29-F687-4F45-9708-019B960494DF}">
              <a14:hiddenLine xmlns:a14="http://schemas.microsoft.com/office/drawing/2010/main" w="6350">
                <a:solidFill>
                  <a:schemeClr val="accent1"/>
                </a:solidFill>
                <a:miter lim="800000"/>
                <a:headEnd/>
                <a:tailEnd/>
              </a14:hiddenLine>
            </a:ext>
          </a:extLst>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ja-JP" sz="1800" b="0" i="0" u="none" strike="noStrike" kern="1200" cap="none" spc="0" normalizeH="0" baseline="0" noProof="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endParaRPr>
          </a:p>
        </p:txBody>
      </p:sp>
      <p:sp>
        <p:nvSpPr>
          <p:cNvPr id="2066" name="正方形/長方形 6"/>
          <p:cNvSpPr>
            <a:spLocks noChangeArrowheads="1"/>
          </p:cNvSpPr>
          <p:nvPr/>
        </p:nvSpPr>
        <p:spPr bwMode="auto">
          <a:xfrm>
            <a:off x="584200" y="533400"/>
            <a:ext cx="6138863" cy="144463"/>
          </a:xfrm>
          <a:prstGeom prst="rect">
            <a:avLst/>
          </a:prstGeom>
          <a:solidFill>
            <a:srgbClr val="A7EBEF"/>
          </a:solidFill>
          <a:ln>
            <a:noFill/>
          </a:ln>
          <a:extLst>
            <a:ext uri="{91240B29-F687-4F45-9708-019B960494DF}">
              <a14:hiddenLine xmlns:a14="http://schemas.microsoft.com/office/drawing/2010/main" w="6350">
                <a:solidFill>
                  <a:schemeClr val="accent1"/>
                </a:solidFill>
                <a:miter lim="800000"/>
                <a:headEnd/>
                <a:tailEnd/>
              </a14:hiddenLine>
            </a:ext>
          </a:extLst>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ja-JP" sz="1800" b="0" i="0" u="none" strike="noStrike" kern="1200" cap="none" spc="0" normalizeH="0" baseline="0" noProof="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endParaRPr>
          </a:p>
        </p:txBody>
      </p:sp>
      <p:sp>
        <p:nvSpPr>
          <p:cNvPr id="2067" name="テキスト ボックス 4"/>
          <p:cNvSpPr>
            <a:spLocks noChangeArrowheads="1"/>
          </p:cNvSpPr>
          <p:nvPr/>
        </p:nvSpPr>
        <p:spPr bwMode="auto">
          <a:xfrm>
            <a:off x="84138" y="825500"/>
            <a:ext cx="221456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00CC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Ａ</a:t>
            </a:r>
            <a:r>
              <a:rPr kumimoji="0" lang="ja-JP" altLang="en-US" sz="1800" b="1" i="0" u="none" strike="noStrike" kern="1200" cap="none" spc="0" normalizeH="0" baseline="0" noProof="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一斉学習（Ａ１）</a:t>
            </a:r>
            <a:endParaRPr kumimoji="0"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068" name="テキスト ボックス 5"/>
          <p:cNvSpPr>
            <a:spLocks noChangeArrowheads="1"/>
          </p:cNvSpPr>
          <p:nvPr/>
        </p:nvSpPr>
        <p:spPr bwMode="auto">
          <a:xfrm>
            <a:off x="-2944813" y="654050"/>
            <a:ext cx="2108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FFC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Ｂ</a:t>
            </a:r>
            <a:r>
              <a:rPr kumimoji="0" lang="ja-JP" altLang="en-US" sz="1800" b="1" i="0" u="none" strike="noStrike" kern="1200" cap="none" spc="0" normalizeH="0" baseline="0" noProof="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個別学習（Ｂ１）</a:t>
            </a:r>
            <a:endParaRPr kumimoji="0"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069" name="テキスト ボックス 6"/>
          <p:cNvSpPr>
            <a:spLocks noChangeArrowheads="1"/>
          </p:cNvSpPr>
          <p:nvPr/>
        </p:nvSpPr>
        <p:spPr bwMode="auto">
          <a:xfrm>
            <a:off x="-2949575" y="2727325"/>
            <a:ext cx="21097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FF00FF"/>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Ｃ</a:t>
            </a:r>
            <a:r>
              <a:rPr kumimoji="0" lang="ja-JP" altLang="en-US" sz="1800" b="1" i="0" u="none" strike="noStrike" kern="1200" cap="none" spc="0" normalizeH="0" baseline="0" noProof="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協働学習（Ｃ１）</a:t>
            </a:r>
            <a:endParaRPr kumimoji="0"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073" name="テキスト ボックス 8"/>
          <p:cNvSpPr>
            <a:spLocks noChangeArrowheads="1"/>
          </p:cNvSpPr>
          <p:nvPr/>
        </p:nvSpPr>
        <p:spPr bwMode="auto">
          <a:xfrm>
            <a:off x="117475" y="57150"/>
            <a:ext cx="3413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国</a:t>
            </a:r>
            <a:endParaRPr kumimoji="0" lang="en-US" altLang="ja-JP" sz="12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語</a:t>
            </a:r>
            <a:endParaRPr kumimoji="0" lang="en-US" altLang="ja-JP" sz="12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科</a:t>
            </a:r>
            <a:endParaRPr kumimoji="0"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074" name="テキスト ボックス 9"/>
          <p:cNvSpPr>
            <a:spLocks noChangeArrowheads="1"/>
          </p:cNvSpPr>
          <p:nvPr/>
        </p:nvSpPr>
        <p:spPr bwMode="auto">
          <a:xfrm>
            <a:off x="584200" y="117475"/>
            <a:ext cx="7508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小学校</a:t>
            </a:r>
            <a:endParaRPr kumimoji="0"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075" name="テキスト ボックス 10"/>
          <p:cNvSpPr>
            <a:spLocks noChangeArrowheads="1"/>
          </p:cNvSpPr>
          <p:nvPr/>
        </p:nvSpPr>
        <p:spPr bwMode="auto">
          <a:xfrm>
            <a:off x="674688" y="304800"/>
            <a:ext cx="601662" cy="330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１年</a:t>
            </a:r>
            <a:endParaRPr kumimoji="0"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076" name="テキスト ボックス 11"/>
          <p:cNvSpPr>
            <a:spLocks noChangeArrowheads="1"/>
          </p:cNvSpPr>
          <p:nvPr/>
        </p:nvSpPr>
        <p:spPr bwMode="auto">
          <a:xfrm>
            <a:off x="1449893" y="141291"/>
            <a:ext cx="3584574"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　国語科</a:t>
            </a:r>
            <a:r>
              <a:rPr kumimoji="0" lang="ja-JP" altLang="en-US" sz="12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　</a:t>
            </a:r>
            <a:r>
              <a:rPr kumimoji="0" lang="ja-JP" altLang="en-US" sz="12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「こえにだしてよもう」</a:t>
            </a:r>
            <a:endParaRPr kumimoji="0" lang="en-US" altLang="ja-JP" sz="12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　　　　　</a:t>
            </a:r>
            <a:r>
              <a:rPr kumimoji="0" lang="en-US" altLang="ja-JP" sz="12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a:t>
            </a:r>
            <a:r>
              <a:rPr kumimoji="0" lang="ja-JP" altLang="en-US" sz="12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くじら</a:t>
            </a:r>
            <a:r>
              <a:rPr kumimoji="0" lang="ja-JP" altLang="en-US" sz="1200" b="0" i="0" u="none" strike="noStrike" kern="1200" cap="none" spc="0" normalizeH="0" baseline="0" noProof="0" dirty="0" err="1" smtClean="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ぐも</a:t>
            </a:r>
            <a:r>
              <a:rPr kumimoji="0" lang="en-US" altLang="ja-JP" sz="12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a:t>
            </a:r>
            <a:r>
              <a:rPr kumimoji="0" lang="ja-JP" altLang="en-US" sz="12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（光村図書）</a:t>
            </a:r>
            <a:endParaRPr kumimoji="0" lang="ja-JP" altLang="en-US" sz="1200" b="0" i="0" u="none" strike="noStrike" kern="1200" cap="none" spc="0" normalizeH="0" baseline="0" noProof="0" dirty="0">
              <a:ln>
                <a:noFill/>
              </a:ln>
              <a:solidFill>
                <a:srgbClr val="000000"/>
              </a:solidFill>
              <a:effectLst/>
              <a:uLnTx/>
              <a:uFillTx/>
              <a:ea typeface="ＭＳ Ｐゴシック" panose="020B0600070205080204" pitchFamily="50" charset="-128"/>
            </a:endParaRPr>
          </a:p>
        </p:txBody>
      </p:sp>
      <p:sp>
        <p:nvSpPr>
          <p:cNvPr id="2077" name="テキスト ボックス 12"/>
          <p:cNvSpPr>
            <a:spLocks noChangeArrowheads="1"/>
          </p:cNvSpPr>
          <p:nvPr/>
        </p:nvSpPr>
        <p:spPr bwMode="auto">
          <a:xfrm>
            <a:off x="4510304" y="141291"/>
            <a:ext cx="1395412"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○○市</a:t>
            </a:r>
            <a:r>
              <a:rPr kumimoji="0" lang="ja-JP" altLang="en-US" sz="11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立□□小学校</a:t>
            </a:r>
            <a:r>
              <a:rPr kumimoji="0" lang="ja-JP" altLang="en-US"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　</a:t>
            </a:r>
            <a:endParaRPr kumimoji="0"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081" name="テキスト ボックス 14"/>
          <p:cNvSpPr>
            <a:spLocks noChangeArrowheads="1"/>
          </p:cNvSpPr>
          <p:nvPr/>
        </p:nvSpPr>
        <p:spPr bwMode="auto">
          <a:xfrm>
            <a:off x="182563" y="1562100"/>
            <a:ext cx="6504781" cy="1692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smtClean="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　　「</a:t>
            </a:r>
            <a:r>
              <a:rPr kumimoji="0" lang="ja-JP" altLang="en-US" sz="1100" b="0" i="0" u="none" strike="noStrike" kern="1200" cap="none" spc="0" normalizeH="0" baseline="0" noProof="0" dirty="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くじらぐも」に乗った様子を想像し、その様子が表れるように声に出して読むことができる。</a:t>
            </a:r>
            <a:endParaRPr kumimoji="0"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085" name="フローチャート: 代替処理 18"/>
          <p:cNvSpPr>
            <a:spLocks noChangeArrowheads="1"/>
          </p:cNvSpPr>
          <p:nvPr/>
        </p:nvSpPr>
        <p:spPr bwMode="auto">
          <a:xfrm>
            <a:off x="166688" y="2244726"/>
            <a:ext cx="1600200" cy="333375"/>
          </a:xfrm>
          <a:prstGeom prst="flowChartAlternateProcess">
            <a:avLst/>
          </a:prstGeom>
          <a:solidFill>
            <a:schemeClr val="accent1"/>
          </a:solidFill>
          <a:ln w="12700">
            <a:solidFill>
              <a:srgbClr val="147EA6"/>
            </a:solidFill>
            <a:miter lim="800000"/>
            <a:headEnd/>
            <a:tailEnd/>
          </a:ln>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プロジェクタ</a:t>
            </a:r>
            <a:endParaRPr kumimoji="0"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086" name="フローチャート: 代替処理 19"/>
          <p:cNvSpPr>
            <a:spLocks noChangeArrowheads="1"/>
          </p:cNvSpPr>
          <p:nvPr/>
        </p:nvSpPr>
        <p:spPr bwMode="auto">
          <a:xfrm>
            <a:off x="1885155" y="2244726"/>
            <a:ext cx="1601787" cy="334963"/>
          </a:xfrm>
          <a:prstGeom prst="flowChartAlternateProcess">
            <a:avLst/>
          </a:prstGeom>
          <a:solidFill>
            <a:schemeClr val="accent1"/>
          </a:solidFill>
          <a:ln w="12700">
            <a:solidFill>
              <a:srgbClr val="147EA6"/>
            </a:solidFill>
            <a:miter lim="800000"/>
            <a:headEnd/>
            <a:tailEnd/>
          </a:ln>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ja-JP" sz="1800" b="1" i="0" u="none" strike="noStrike" kern="1200" cap="none" spc="0" normalizeH="0" baseline="0" noProof="0" dirty="0">
                <a:ln>
                  <a:noFill/>
                </a:ln>
                <a:solidFill>
                  <a:srgbClr val="FFFFFF"/>
                </a:solidFill>
                <a:effectLst/>
                <a:uLnTx/>
                <a:uFillTx/>
                <a:latin typeface="Calibri" panose="020F0502020204030204" pitchFamily="34" charset="0"/>
                <a:ea typeface="SimSun" panose="02010600030101010101" pitchFamily="2" charset="-122"/>
                <a:cs typeface="Calibri" panose="020F0502020204030204" pitchFamily="34" charset="0"/>
                <a:sym typeface="Calibri" panose="020F0502020204030204" pitchFamily="34" charset="0"/>
              </a:rPr>
              <a:t>Google Earth</a:t>
            </a:r>
            <a:endParaRPr kumimoji="0"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090" name="正方形/長方形 22"/>
          <p:cNvSpPr>
            <a:spLocks noChangeArrowheads="1"/>
          </p:cNvSpPr>
          <p:nvPr/>
        </p:nvSpPr>
        <p:spPr bwMode="auto">
          <a:xfrm>
            <a:off x="166689" y="3010647"/>
            <a:ext cx="6538912" cy="431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smtClean="0">
                <a:ln>
                  <a:noFill/>
                </a:ln>
                <a:solidFill>
                  <a:srgbClr val="000000"/>
                </a:solidFill>
                <a:effectLst/>
                <a:uLnTx/>
                <a:uFillTx/>
                <a:latin typeface="Calibri" panose="020F0502020204030204" pitchFamily="34" charset="0"/>
                <a:ea typeface="SimSun" panose="02010600030101010101" pitchFamily="2" charset="-122"/>
                <a:cs typeface="Calibri" panose="020F0502020204030204" pitchFamily="34" charset="0"/>
                <a:sym typeface="Calibri" panose="020F0502020204030204" pitchFamily="34" charset="0"/>
              </a:rPr>
              <a:t>　</a:t>
            </a:r>
            <a:r>
              <a:rPr kumimoji="0" lang="en-US" altLang="ja-JP" sz="11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Calibri" panose="020F0502020204030204" pitchFamily="34" charset="0"/>
                <a:sym typeface="Calibri" panose="020F0502020204030204" pitchFamily="34" charset="0"/>
              </a:rPr>
              <a:t>Google </a:t>
            </a:r>
            <a:r>
              <a:rPr kumimoji="0" lang="en-US" altLang="ja-JP"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Calibri" panose="020F0502020204030204" pitchFamily="34" charset="0"/>
                <a:sym typeface="Calibri" panose="020F0502020204030204" pitchFamily="34" charset="0"/>
              </a:rPr>
              <a:t>Earth</a:t>
            </a:r>
            <a:r>
              <a:rPr kumimoji="0" lang="ja-JP" altLang="en-US"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を使って航空地図を提示することにより、児童が空を飛びまわっているイメージをもちやすくなり、「くじらぐも」に乗った様子を想像することができる。</a:t>
            </a:r>
            <a:endParaRPr kumimoji="0" lang="ja-JP" altLang="en-US" sz="18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endParaRPr>
          </a:p>
        </p:txBody>
      </p:sp>
      <p:sp>
        <p:nvSpPr>
          <p:cNvPr id="2091" name="正方形/長方形 29"/>
          <p:cNvSpPr>
            <a:spLocks noChangeArrowheads="1"/>
          </p:cNvSpPr>
          <p:nvPr/>
        </p:nvSpPr>
        <p:spPr bwMode="auto">
          <a:xfrm>
            <a:off x="109538" y="4968703"/>
            <a:ext cx="1162049" cy="526582"/>
          </a:xfrm>
          <a:prstGeom prst="rect">
            <a:avLst/>
          </a:prstGeom>
          <a:solidFill>
            <a:schemeClr val="bg1"/>
          </a:solidFill>
          <a:ln w="12700">
            <a:solidFill>
              <a:srgbClr val="1D9AA1"/>
            </a:solidFill>
            <a:miter lim="800000"/>
            <a:headEnd/>
            <a:tailEnd/>
          </a:ln>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262626"/>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タブレット</a:t>
            </a:r>
            <a:endParaRPr kumimoji="0"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092" name="正方形/長方形 30"/>
          <p:cNvSpPr>
            <a:spLocks noChangeArrowheads="1"/>
          </p:cNvSpPr>
          <p:nvPr/>
        </p:nvSpPr>
        <p:spPr bwMode="auto">
          <a:xfrm>
            <a:off x="117475" y="5808428"/>
            <a:ext cx="1162050" cy="669772"/>
          </a:xfrm>
          <a:prstGeom prst="rect">
            <a:avLst/>
          </a:prstGeom>
          <a:solidFill>
            <a:schemeClr val="bg1"/>
          </a:solidFill>
          <a:ln w="12700">
            <a:solidFill>
              <a:srgbClr val="1D9AA1"/>
            </a:solidFill>
            <a:miter lim="800000"/>
            <a:headEnd/>
            <a:tailEnd/>
          </a:ln>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262626"/>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短焦点</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262626"/>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プロジェクタ</a:t>
            </a:r>
            <a:endParaRPr kumimoji="0"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093" name="テキスト ボックス 31"/>
          <p:cNvSpPr>
            <a:spLocks noChangeArrowheads="1"/>
          </p:cNvSpPr>
          <p:nvPr/>
        </p:nvSpPr>
        <p:spPr bwMode="auto">
          <a:xfrm>
            <a:off x="438150" y="5424244"/>
            <a:ext cx="542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800" b="0" i="0" u="none" strike="noStrike" kern="1200" cap="none" spc="0" normalizeH="0" baseline="0" noProof="0" dirty="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a:t>
            </a:r>
            <a:endParaRPr kumimoji="0"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094" name="角丸四角形吹き出し 33"/>
          <p:cNvSpPr>
            <a:spLocks noChangeArrowheads="1"/>
          </p:cNvSpPr>
          <p:nvPr/>
        </p:nvSpPr>
        <p:spPr bwMode="auto">
          <a:xfrm>
            <a:off x="4884738" y="6710356"/>
            <a:ext cx="1752600" cy="364326"/>
          </a:xfrm>
          <a:prstGeom prst="wedgeRoundRectCallout">
            <a:avLst>
              <a:gd name="adj1" fmla="val 1816"/>
              <a:gd name="adj2" fmla="val -90703"/>
              <a:gd name="adj3" fmla="val 16667"/>
            </a:avLst>
          </a:prstGeom>
          <a:solidFill>
            <a:srgbClr val="FFFFFF"/>
          </a:solidFill>
          <a:ln w="12700">
            <a:solidFill>
              <a:srgbClr val="000000"/>
            </a:solidFill>
            <a:miter lim="800000"/>
            <a:headEnd/>
            <a:tailEnd/>
          </a:ln>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わぁ、たかーい！</a:t>
            </a:r>
            <a:endParaRPr kumimoji="0"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095" name="角丸四角形吹き出し 34"/>
          <p:cNvSpPr>
            <a:spLocks noChangeArrowheads="1"/>
          </p:cNvSpPr>
          <p:nvPr/>
        </p:nvSpPr>
        <p:spPr bwMode="auto">
          <a:xfrm>
            <a:off x="1885155" y="6702664"/>
            <a:ext cx="1743075" cy="379709"/>
          </a:xfrm>
          <a:prstGeom prst="wedgeRoundRectCallout">
            <a:avLst>
              <a:gd name="adj1" fmla="val 40784"/>
              <a:gd name="adj2" fmla="val -91930"/>
              <a:gd name="adj3" fmla="val 16667"/>
            </a:avLst>
          </a:prstGeom>
          <a:solidFill>
            <a:srgbClr val="FFFFFF"/>
          </a:solidFill>
          <a:ln w="12700">
            <a:solidFill>
              <a:srgbClr val="000000"/>
            </a:solidFill>
            <a:miter lim="800000"/>
            <a:headEnd/>
            <a:tailEnd/>
          </a:ln>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sym typeface="游ゴシック" panose="020B0400000000000000" pitchFamily="50" charset="-128"/>
              </a:rPr>
              <a:t>ビルがいっぱい！</a:t>
            </a:r>
            <a:endParaRPr kumimoji="0"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endParaRPr>
          </a:p>
        </p:txBody>
      </p:sp>
      <p:pic>
        <p:nvPicPr>
          <p:cNvPr id="2099" name="図 36"/>
          <p:cNvPicPr>
            <a:picLocks noChangeAspect="1" noChangeArrowheads="1"/>
          </p:cNvPicPr>
          <p:nvPr/>
        </p:nvPicPr>
        <p:blipFill>
          <a:blip r:embed="rId2">
            <a:extLst>
              <a:ext uri="{28A0092B-C50C-407E-A947-70E740481C1C}">
                <a14:useLocalDpi xmlns:a14="http://schemas.microsoft.com/office/drawing/2010/main" val="0"/>
              </a:ext>
            </a:extLst>
          </a:blip>
          <a:srcRect l="10680"/>
          <a:stretch>
            <a:fillRect/>
          </a:stretch>
        </p:blipFill>
        <p:spPr bwMode="auto">
          <a:xfrm>
            <a:off x="4241800" y="5010149"/>
            <a:ext cx="2395538"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00" name="図 37"/>
          <p:cNvPicPr>
            <a:picLocks noChangeAspect="1" noChangeArrowheads="1"/>
          </p:cNvPicPr>
          <p:nvPr/>
        </p:nvPicPr>
        <p:blipFill>
          <a:blip r:embed="rId3" cstate="print">
            <a:extLst>
              <a:ext uri="{28A0092B-C50C-407E-A947-70E740481C1C}">
                <a14:useLocalDpi xmlns:a14="http://schemas.microsoft.com/office/drawing/2010/main" val="0"/>
              </a:ext>
            </a:extLst>
          </a:blip>
          <a:srcRect r="6215" b="9015"/>
          <a:stretch>
            <a:fillRect/>
          </a:stretch>
        </p:blipFill>
        <p:spPr bwMode="auto">
          <a:xfrm>
            <a:off x="1406525" y="5010150"/>
            <a:ext cx="2700337"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01" name="ストライプ矢印 39"/>
          <p:cNvSpPr>
            <a:spLocks noChangeArrowheads="1"/>
          </p:cNvSpPr>
          <p:nvPr/>
        </p:nvSpPr>
        <p:spPr bwMode="auto">
          <a:xfrm>
            <a:off x="4108450" y="5680075"/>
            <a:ext cx="152400" cy="352425"/>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17694720 60000 65536"/>
              <a:gd name="T9" fmla="*/ 11796480 60000 65536"/>
              <a:gd name="T10" fmla="*/ 5898240 60000 65536"/>
              <a:gd name="T11" fmla="*/ 0 60000 65536"/>
              <a:gd name="T12" fmla="*/ 3375 w 21600"/>
              <a:gd name="T13" fmla="*/ 5400 h 21600"/>
              <a:gd name="T14" fmla="*/ 16200 w 21600"/>
              <a:gd name="T15" fmla="*/ 16200 h 21600"/>
            </a:gdLst>
            <a:ahLst/>
            <a:cxnLst>
              <a:cxn ang="T8">
                <a:pos x="T0" y="T1"/>
              </a:cxn>
              <a:cxn ang="T9">
                <a:pos x="T2" y="T3"/>
              </a:cxn>
              <a:cxn ang="T10">
                <a:pos x="T4" y="T5"/>
              </a:cxn>
              <a:cxn ang="T11">
                <a:pos x="T6" y="T7"/>
              </a:cxn>
            </a:cxnLst>
            <a:rect l="T12" t="T13" r="T14" b="T15"/>
            <a:pathLst>
              <a:path w="21600" h="21600">
                <a:moveTo>
                  <a:pt x="10800" y="0"/>
                </a:moveTo>
                <a:lnTo>
                  <a:pt x="10800" y="5400"/>
                </a:lnTo>
                <a:lnTo>
                  <a:pt x="3375" y="5400"/>
                </a:lnTo>
                <a:lnTo>
                  <a:pt x="3375" y="16200"/>
                </a:lnTo>
                <a:lnTo>
                  <a:pt x="10800" y="16200"/>
                </a:lnTo>
                <a:lnTo>
                  <a:pt x="10800" y="21600"/>
                </a:lnTo>
                <a:lnTo>
                  <a:pt x="21600" y="10800"/>
                </a:lnTo>
                <a:lnTo>
                  <a:pt x="108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ja-JP" altLang="en-US" sz="1800" b="0" i="0" u="none" strike="noStrike" kern="1200" cap="none" spc="0" normalizeH="0" baseline="0" noProof="0">
              <a:ln>
                <a:noFill/>
              </a:ln>
              <a:solidFill>
                <a:srgbClr val="000000"/>
              </a:solidFill>
              <a:effectLst/>
              <a:uLnTx/>
              <a:uFillTx/>
              <a:latin typeface="Arial" panose="020B0604020202020204" pitchFamily="34" charset="0"/>
              <a:ea typeface="SimSun" panose="02010600030101010101" pitchFamily="2" charset="-122"/>
            </a:endParaRPr>
          </a:p>
        </p:txBody>
      </p:sp>
      <p:sp>
        <p:nvSpPr>
          <p:cNvPr id="2105" name="正方形/長方形 41"/>
          <p:cNvSpPr>
            <a:spLocks noChangeArrowheads="1"/>
          </p:cNvSpPr>
          <p:nvPr/>
        </p:nvSpPr>
        <p:spPr bwMode="auto">
          <a:xfrm>
            <a:off x="142875" y="7469838"/>
            <a:ext cx="6544469" cy="7699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　子どもたちは、投影された航空地図を見ることによって、空から見た地上の見え方を疑似体験することができ、空を飛ぶ楽しいイメージをもつことができた。ＩＣＴ活用による疑似体験が「くじらぐも」に乗っている登場人物の</a:t>
            </a:r>
            <a:r>
              <a:rPr kumimoji="0" lang="ja-JP" altLang="en-US" sz="1100" b="0" i="0" u="none" strike="noStrike" kern="1200" cap="none" spc="0" normalizeH="0" baseline="0" noProof="0" dirty="0" smtClean="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様子と会話を</a:t>
            </a:r>
            <a:r>
              <a:rPr kumimoji="0" lang="ja-JP" altLang="en-US" sz="1100" b="0" i="0" u="none" strike="noStrike" kern="1200" cap="none" spc="0" normalizeH="0" baseline="0" noProof="0" dirty="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想像することにつながり、想像した様子が十分に表れるように音読することができた。</a:t>
            </a:r>
            <a:endParaRPr kumimoji="0" lang="en-US" altLang="ja-JP" sz="1100" b="0" i="0" u="none" strike="noStrike" kern="1200" cap="none" spc="0" normalizeH="0" baseline="0" noProof="0" dirty="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endParaRPr>
          </a:p>
        </p:txBody>
      </p:sp>
      <p:sp>
        <p:nvSpPr>
          <p:cNvPr id="2106" name="正方形/長方形 42"/>
          <p:cNvSpPr>
            <a:spLocks noChangeArrowheads="1"/>
          </p:cNvSpPr>
          <p:nvPr/>
        </p:nvSpPr>
        <p:spPr bwMode="auto">
          <a:xfrm>
            <a:off x="152400" y="8681570"/>
            <a:ext cx="6403975" cy="107721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　</a:t>
            </a:r>
            <a:r>
              <a:rPr kumimoji="0" lang="ja-JP" altLang="en-US"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空からの様子が映し出された時、</a:t>
            </a:r>
            <a:r>
              <a:rPr kumimoji="0" lang="en-US" altLang="ja-JP"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A</a:t>
            </a:r>
            <a:r>
              <a:rPr kumimoji="0" lang="ja-JP" altLang="en-US"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さんが「これは高い！」と叫び、Ｂさんが「みんな高く跳ばなくちゃね！」と言いました。その後、２人はくじら</a:t>
            </a:r>
            <a:r>
              <a:rPr kumimoji="0" lang="ja-JP" altLang="en-US" sz="1050" b="0" i="0" u="none" strike="noStrike" kern="1200" cap="none" spc="0" normalizeH="0" baseline="0" noProof="0" dirty="0" err="1" smtClean="0">
                <a:ln>
                  <a:noFill/>
                </a:ln>
                <a:solidFill>
                  <a:srgbClr val="000000"/>
                </a:solidFill>
                <a:effectLst/>
                <a:uLnTx/>
                <a:uFillTx/>
                <a:latin typeface="游ゴシック" panose="020B0400000000000000" pitchFamily="50" charset="-128"/>
                <a:ea typeface="游ゴシック" panose="020B0400000000000000" pitchFamily="50" charset="-128"/>
              </a:rPr>
              <a:t>ぐ</a:t>
            </a:r>
            <a:r>
              <a:rPr kumimoji="0" lang="ja-JP" altLang="en-US"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もの「もっと高く」を「もおっとたかあく」</a:t>
            </a:r>
            <a:r>
              <a:rPr kumimoji="0" lang="ja-JP" altLang="en-US"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と力強く読んで</a:t>
            </a:r>
            <a:r>
              <a:rPr kumimoji="0" lang="ja-JP" altLang="en-US"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いました。空からの視点を想像していることが分かりました。　</a:t>
            </a:r>
            <a:r>
              <a:rPr kumimoji="0" lang="ja-JP" altLang="en-US"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a:t>
            </a:r>
            <a:r>
              <a:rPr kumimoji="0" lang="ja-JP" altLang="en-US"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１年２組担任　福島桃子）</a:t>
            </a:r>
            <a:endParaRPr kumimoji="0" lang="en-US" altLang="ja-JP"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　ＣさんとＤさんは「こんなに</a:t>
            </a:r>
            <a:r>
              <a:rPr kumimoji="0" lang="ja-JP" altLang="en-US"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高いところにいたら、</a:t>
            </a:r>
            <a:r>
              <a:rPr kumimoji="0" lang="ja-JP" altLang="en-US"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楽しくなって歌いたくなるよね」と話していました。その姿から、くじら</a:t>
            </a:r>
            <a:r>
              <a:rPr kumimoji="0" lang="ja-JP" altLang="en-US" sz="1050" b="0" i="0" u="none" strike="noStrike" kern="1200" cap="none" spc="0" normalizeH="0" baseline="0" noProof="0" dirty="0" err="1" smtClean="0">
                <a:ln>
                  <a:noFill/>
                </a:ln>
                <a:solidFill>
                  <a:srgbClr val="000000"/>
                </a:solidFill>
                <a:effectLst/>
                <a:uLnTx/>
                <a:uFillTx/>
                <a:latin typeface="游ゴシック" panose="020B0400000000000000" pitchFamily="50" charset="-128"/>
                <a:ea typeface="游ゴシック" panose="020B0400000000000000" pitchFamily="50" charset="-128"/>
              </a:rPr>
              <a:t>ぐもに</a:t>
            </a:r>
            <a:r>
              <a:rPr kumimoji="0" lang="ja-JP" altLang="en-US"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乗ったみんなが歌を歌った理由を想像していることが分かりました。子どもたち</a:t>
            </a:r>
            <a:r>
              <a:rPr kumimoji="0" lang="ja-JP" altLang="en-US"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に空を飛ぶ楽しいイメージ</a:t>
            </a:r>
            <a:r>
              <a:rPr kumimoji="0" lang="ja-JP" altLang="en-US"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をもたせる</a:t>
            </a:r>
            <a:r>
              <a:rPr kumimoji="0" lang="ja-JP" altLang="en-US"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のにとても効果的でした。（</a:t>
            </a:r>
            <a:r>
              <a:rPr kumimoji="0" lang="ja-JP" altLang="en-US" sz="105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２年１組担任　福島林檎）</a:t>
            </a:r>
            <a:r>
              <a:rPr kumimoji="0" lang="ja-JP" altLang="en-US" sz="11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rPr>
              <a:t>　</a:t>
            </a:r>
            <a:endParaRPr kumimoji="0" lang="ja-JP" altLang="en-US" sz="11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endParaRPr>
          </a:p>
        </p:txBody>
      </p:sp>
      <p:sp>
        <p:nvSpPr>
          <p:cNvPr id="2107" name="テキスト ボックス 32"/>
          <p:cNvSpPr>
            <a:spLocks noChangeArrowheads="1"/>
          </p:cNvSpPr>
          <p:nvPr/>
        </p:nvSpPr>
        <p:spPr bwMode="auto">
          <a:xfrm>
            <a:off x="-2944813" y="1085850"/>
            <a:ext cx="2108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FFC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Ｂ</a:t>
            </a:r>
            <a:r>
              <a:rPr kumimoji="0" lang="ja-JP" altLang="en-US" sz="1800" b="1" i="0" u="none" strike="noStrike" kern="1200" cap="none" spc="0" normalizeH="0" baseline="0" noProof="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個別学習（Ｂ２）</a:t>
            </a:r>
            <a:endParaRPr kumimoji="0"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108" name="テキスト ボックス 38"/>
          <p:cNvSpPr>
            <a:spLocks noChangeArrowheads="1"/>
          </p:cNvSpPr>
          <p:nvPr/>
        </p:nvSpPr>
        <p:spPr bwMode="auto">
          <a:xfrm>
            <a:off x="-2949575" y="1508125"/>
            <a:ext cx="21097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FFC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Ｂ</a:t>
            </a:r>
            <a:r>
              <a:rPr kumimoji="0" lang="ja-JP" altLang="en-US" sz="1800" b="1" i="0" u="none" strike="noStrike" kern="1200" cap="none" spc="0" normalizeH="0" baseline="0" noProof="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個別学習（Ｂ３）</a:t>
            </a:r>
            <a:endParaRPr kumimoji="0"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109" name="テキスト ボックス 43"/>
          <p:cNvSpPr>
            <a:spLocks noChangeArrowheads="1"/>
          </p:cNvSpPr>
          <p:nvPr/>
        </p:nvSpPr>
        <p:spPr bwMode="auto">
          <a:xfrm>
            <a:off x="-2949575" y="1909763"/>
            <a:ext cx="21097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FFC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Ｂ</a:t>
            </a:r>
            <a:r>
              <a:rPr kumimoji="0" lang="ja-JP" altLang="en-US" sz="1800" b="1" i="0" u="none" strike="noStrike" kern="1200" cap="none" spc="0" normalizeH="0" baseline="0" noProof="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個別学習（Ｂ４）</a:t>
            </a:r>
            <a:endParaRPr kumimoji="0"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110" name="テキスト ボックス 44"/>
          <p:cNvSpPr>
            <a:spLocks noChangeArrowheads="1"/>
          </p:cNvSpPr>
          <p:nvPr/>
        </p:nvSpPr>
        <p:spPr bwMode="auto">
          <a:xfrm>
            <a:off x="-2944813" y="2308225"/>
            <a:ext cx="2108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FFC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Ｂ</a:t>
            </a:r>
            <a:r>
              <a:rPr kumimoji="0" lang="ja-JP" altLang="en-US" sz="1800" b="1" i="0" u="none" strike="noStrike" kern="1200" cap="none" spc="0" normalizeH="0" baseline="0" noProof="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個別学習（Ｂ５）</a:t>
            </a:r>
            <a:endParaRPr kumimoji="0"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111" name="テキスト ボックス 45"/>
          <p:cNvSpPr>
            <a:spLocks noChangeArrowheads="1"/>
          </p:cNvSpPr>
          <p:nvPr/>
        </p:nvSpPr>
        <p:spPr bwMode="auto">
          <a:xfrm>
            <a:off x="-2949575" y="3125788"/>
            <a:ext cx="21097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FF00FF"/>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Ｃ</a:t>
            </a:r>
            <a:r>
              <a:rPr kumimoji="0" lang="ja-JP" altLang="en-US" sz="1800" b="1" i="0" u="none" strike="noStrike" kern="1200" cap="none" spc="0" normalizeH="0" baseline="0" noProof="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協働学習（Ｃ２）</a:t>
            </a:r>
            <a:endParaRPr kumimoji="0"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112" name="テキスト ボックス 46"/>
          <p:cNvSpPr>
            <a:spLocks noChangeArrowheads="1"/>
          </p:cNvSpPr>
          <p:nvPr/>
        </p:nvSpPr>
        <p:spPr bwMode="auto">
          <a:xfrm>
            <a:off x="-2949575" y="3544888"/>
            <a:ext cx="21097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FF00FF"/>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Ｃ</a:t>
            </a:r>
            <a:r>
              <a:rPr kumimoji="0" lang="ja-JP" altLang="en-US" sz="1800" b="1" i="0" u="none" strike="noStrike" kern="1200" cap="none" spc="0" normalizeH="0" baseline="0" noProof="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協働学習（Ｃ３）</a:t>
            </a:r>
            <a:endParaRPr kumimoji="0"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endParaRPr>
          </a:p>
        </p:txBody>
      </p:sp>
      <p:sp>
        <p:nvSpPr>
          <p:cNvPr id="2113" name="テキスト ボックス 47"/>
          <p:cNvSpPr>
            <a:spLocks noChangeArrowheads="1"/>
          </p:cNvSpPr>
          <p:nvPr/>
        </p:nvSpPr>
        <p:spPr bwMode="auto">
          <a:xfrm>
            <a:off x="-2949575" y="3962400"/>
            <a:ext cx="21097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FF00FF"/>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Ｃ</a:t>
            </a:r>
            <a:r>
              <a:rPr kumimoji="0" lang="ja-JP" altLang="en-US" sz="1800" b="1" i="0" u="none" strike="noStrike" kern="1200" cap="none" spc="0" normalizeH="0" baseline="0" noProof="0">
                <a:ln>
                  <a:noFill/>
                </a:ln>
                <a:solidFill>
                  <a:srgbClr val="000000"/>
                </a:solidFill>
                <a:effectLst/>
                <a:uLnTx/>
                <a:uFillTx/>
                <a:latin typeface="Calibri" panose="020F0502020204030204" pitchFamily="34" charset="0"/>
                <a:ea typeface="游ゴシック" panose="020B0400000000000000" pitchFamily="50" charset="-128"/>
                <a:sym typeface="游ゴシック" panose="020B0400000000000000" pitchFamily="50" charset="-128"/>
              </a:rPr>
              <a:t>協働学習（Ｃ４）</a:t>
            </a:r>
            <a:endParaRPr kumimoji="0"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endParaRPr>
          </a:p>
        </p:txBody>
      </p:sp>
      <p:graphicFrame>
        <p:nvGraphicFramePr>
          <p:cNvPr id="44" name="表 43"/>
          <p:cNvGraphicFramePr>
            <a:graphicFrameLocks noGrp="1"/>
          </p:cNvGraphicFramePr>
          <p:nvPr>
            <p:extLst>
              <p:ext uri="{D42A27DB-BD31-4B8C-83A1-F6EECF244321}">
                <p14:modId xmlns:p14="http://schemas.microsoft.com/office/powerpoint/2010/main" val="1212740360"/>
              </p:ext>
            </p:extLst>
          </p:nvPr>
        </p:nvGraphicFramePr>
        <p:xfrm>
          <a:off x="182563" y="1242378"/>
          <a:ext cx="1372925" cy="251460"/>
        </p:xfrm>
        <a:graphic>
          <a:graphicData uri="http://schemas.openxmlformats.org/drawingml/2006/table">
            <a:tbl>
              <a:tblPr firstRow="1" bandRow="1"/>
              <a:tblGrid>
                <a:gridCol w="201375">
                  <a:extLst>
                    <a:ext uri="{9D8B030D-6E8A-4147-A177-3AD203B41FA5}">
                      <a16:colId xmlns:a16="http://schemas.microsoft.com/office/drawing/2014/main" val="4141073492"/>
                    </a:ext>
                  </a:extLst>
                </a:gridCol>
                <a:gridCol w="1171550">
                  <a:extLst>
                    <a:ext uri="{9D8B030D-6E8A-4147-A177-3AD203B41FA5}">
                      <a16:colId xmlns:a16="http://schemas.microsoft.com/office/drawing/2014/main" val="2781983324"/>
                    </a:ext>
                  </a:extLst>
                </a:gridCol>
              </a:tblGrid>
              <a:tr h="168667">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algn="l"/>
                      <a:r>
                        <a:rPr kumimoji="1" lang="ja-JP" altLang="en-US" sz="1050" dirty="0" smtClean="0"/>
                        <a:t>１</a:t>
                      </a:r>
                      <a:endParaRPr kumimoji="1" lang="ja-JP" altLang="en-US" sz="1050" dirty="0"/>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27CED7">
                        <a:lumMod val="40000"/>
                        <a:lumOff val="60000"/>
                      </a:srgbClr>
                    </a:solidFill>
                  </a:tcPr>
                </a:tc>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游ゴシック" panose="020B0400000000000000" pitchFamily="50" charset="-128"/>
                          <a:ea typeface="游ゴシック" panose="020B0400000000000000" pitchFamily="50" charset="-128"/>
                        </a:rPr>
                        <a:t>本時のねらい</a:t>
                      </a:r>
                      <a:endParaRPr kumimoji="1" lang="ja-JP" altLang="en-US" sz="1050" dirty="0">
                        <a:solidFill>
                          <a:schemeClr val="tx1"/>
                        </a:solidFill>
                        <a:latin typeface="游ゴシック" panose="020B0400000000000000" pitchFamily="50" charset="-128"/>
                        <a:ea typeface="游ゴシック" panose="020B0400000000000000" pitchFamily="50" charset="-128"/>
                      </a:endParaRPr>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1CADE4">
                        <a:tint val="20000"/>
                      </a:srgbClr>
                    </a:solidFill>
                  </a:tcPr>
                </a:tc>
                <a:extLst>
                  <a:ext uri="{0D108BD9-81ED-4DB2-BD59-A6C34878D82A}">
                    <a16:rowId xmlns:a16="http://schemas.microsoft.com/office/drawing/2014/main" val="4009358007"/>
                  </a:ext>
                </a:extLst>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1560000415"/>
              </p:ext>
            </p:extLst>
          </p:nvPr>
        </p:nvGraphicFramePr>
        <p:xfrm>
          <a:off x="166688" y="1880867"/>
          <a:ext cx="3027866" cy="251460"/>
        </p:xfrm>
        <a:graphic>
          <a:graphicData uri="http://schemas.openxmlformats.org/drawingml/2006/table">
            <a:tbl>
              <a:tblPr firstRow="1" bandRow="1"/>
              <a:tblGrid>
                <a:gridCol w="204922">
                  <a:extLst>
                    <a:ext uri="{9D8B030D-6E8A-4147-A177-3AD203B41FA5}">
                      <a16:colId xmlns:a16="http://schemas.microsoft.com/office/drawing/2014/main" val="4141073492"/>
                    </a:ext>
                  </a:extLst>
                </a:gridCol>
                <a:gridCol w="2822944">
                  <a:extLst>
                    <a:ext uri="{9D8B030D-6E8A-4147-A177-3AD203B41FA5}">
                      <a16:colId xmlns:a16="http://schemas.microsoft.com/office/drawing/2014/main" val="2781983324"/>
                    </a:ext>
                  </a:extLst>
                </a:gridCol>
              </a:tblGrid>
              <a:tr h="168667">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algn="ctr"/>
                      <a:r>
                        <a:rPr kumimoji="1" lang="ja-JP" altLang="en-US" sz="1050" dirty="0" smtClean="0"/>
                        <a:t>２</a:t>
                      </a:r>
                      <a:endParaRPr kumimoji="1" lang="ja-JP" altLang="en-US" sz="1050" dirty="0"/>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27CED7">
                        <a:lumMod val="40000"/>
                        <a:lumOff val="60000"/>
                      </a:srgbClr>
                    </a:solidFill>
                  </a:tcPr>
                </a:tc>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dk1"/>
                          </a:solidFill>
                          <a:latin typeface="游ゴシック" panose="020B0400000000000000" pitchFamily="50" charset="-128"/>
                          <a:ea typeface="游ゴシック" panose="020B0400000000000000" pitchFamily="50" charset="-128"/>
                        </a:rPr>
                        <a:t>主に活用したＩＣＴ機器・コンテンツ等</a:t>
                      </a:r>
                      <a:endParaRPr kumimoji="1" lang="ja-JP" altLang="en-US" sz="1050" dirty="0">
                        <a:solidFill>
                          <a:schemeClr val="tx1"/>
                        </a:solidFill>
                        <a:latin typeface="游ゴシック" panose="020B0400000000000000" pitchFamily="50" charset="-128"/>
                        <a:ea typeface="游ゴシック" panose="020B0400000000000000" pitchFamily="50" charset="-128"/>
                      </a:endParaRPr>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1CADE4">
                        <a:tint val="20000"/>
                      </a:srgbClr>
                    </a:solidFill>
                  </a:tcPr>
                </a:tc>
                <a:extLst>
                  <a:ext uri="{0D108BD9-81ED-4DB2-BD59-A6C34878D82A}">
                    <a16:rowId xmlns:a16="http://schemas.microsoft.com/office/drawing/2014/main" val="4009358007"/>
                  </a:ext>
                </a:extLst>
              </a:tr>
            </a:tbl>
          </a:graphicData>
        </a:graphic>
      </p:graphicFrame>
      <p:graphicFrame>
        <p:nvGraphicFramePr>
          <p:cNvPr id="46" name="表 45"/>
          <p:cNvGraphicFramePr>
            <a:graphicFrameLocks noGrp="1"/>
          </p:cNvGraphicFramePr>
          <p:nvPr>
            <p:extLst>
              <p:ext uri="{D42A27DB-BD31-4B8C-83A1-F6EECF244321}">
                <p14:modId xmlns:p14="http://schemas.microsoft.com/office/powerpoint/2010/main" val="1512135515"/>
              </p:ext>
            </p:extLst>
          </p:nvPr>
        </p:nvGraphicFramePr>
        <p:xfrm>
          <a:off x="166688" y="2721452"/>
          <a:ext cx="3027866" cy="251460"/>
        </p:xfrm>
        <a:graphic>
          <a:graphicData uri="http://schemas.openxmlformats.org/drawingml/2006/table">
            <a:tbl>
              <a:tblPr firstRow="1" bandRow="1"/>
              <a:tblGrid>
                <a:gridCol w="204922">
                  <a:extLst>
                    <a:ext uri="{9D8B030D-6E8A-4147-A177-3AD203B41FA5}">
                      <a16:colId xmlns:a16="http://schemas.microsoft.com/office/drawing/2014/main" val="4141073492"/>
                    </a:ext>
                  </a:extLst>
                </a:gridCol>
                <a:gridCol w="2822944">
                  <a:extLst>
                    <a:ext uri="{9D8B030D-6E8A-4147-A177-3AD203B41FA5}">
                      <a16:colId xmlns:a16="http://schemas.microsoft.com/office/drawing/2014/main" val="2781983324"/>
                    </a:ext>
                  </a:extLst>
                </a:gridCol>
              </a:tblGrid>
              <a:tr h="168667">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algn="ctr"/>
                      <a:r>
                        <a:rPr kumimoji="1" lang="ja-JP" altLang="en-US" sz="1050" dirty="0" smtClean="0"/>
                        <a:t>３</a:t>
                      </a:r>
                      <a:endParaRPr kumimoji="1" lang="ja-JP" altLang="en-US" sz="1050" dirty="0"/>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27CED7">
                        <a:lumMod val="40000"/>
                        <a:lumOff val="60000"/>
                      </a:srgbClr>
                    </a:solidFill>
                  </a:tcPr>
                </a:tc>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dk1"/>
                          </a:solidFill>
                          <a:latin typeface="游ゴシック" panose="020B0400000000000000" pitchFamily="50" charset="-128"/>
                          <a:ea typeface="游ゴシック" panose="020B0400000000000000" pitchFamily="50" charset="-128"/>
                        </a:rPr>
                        <a:t>参考にしてほしいポイント</a:t>
                      </a:r>
                      <a:endParaRPr kumimoji="1" lang="ja-JP" altLang="en-US" sz="1050" dirty="0">
                        <a:solidFill>
                          <a:schemeClr val="tx1"/>
                        </a:solidFill>
                        <a:latin typeface="游ゴシック" panose="020B0400000000000000" pitchFamily="50" charset="-128"/>
                        <a:ea typeface="游ゴシック" panose="020B0400000000000000" pitchFamily="50" charset="-128"/>
                      </a:endParaRPr>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1CADE4">
                        <a:tint val="20000"/>
                      </a:srgbClr>
                    </a:solidFill>
                  </a:tcPr>
                </a:tc>
                <a:extLst>
                  <a:ext uri="{0D108BD9-81ED-4DB2-BD59-A6C34878D82A}">
                    <a16:rowId xmlns:a16="http://schemas.microsoft.com/office/drawing/2014/main" val="4009358007"/>
                  </a:ext>
                </a:extLst>
              </a:tr>
            </a:tbl>
          </a:graphicData>
        </a:graphic>
      </p:graphicFrame>
      <p:graphicFrame>
        <p:nvGraphicFramePr>
          <p:cNvPr id="47" name="表 46"/>
          <p:cNvGraphicFramePr>
            <a:graphicFrameLocks noGrp="1"/>
          </p:cNvGraphicFramePr>
          <p:nvPr>
            <p:extLst>
              <p:ext uri="{D42A27DB-BD31-4B8C-83A1-F6EECF244321}">
                <p14:modId xmlns:p14="http://schemas.microsoft.com/office/powerpoint/2010/main" val="727540869"/>
              </p:ext>
            </p:extLst>
          </p:nvPr>
        </p:nvGraphicFramePr>
        <p:xfrm>
          <a:off x="142875" y="7132736"/>
          <a:ext cx="3027866" cy="251460"/>
        </p:xfrm>
        <a:graphic>
          <a:graphicData uri="http://schemas.openxmlformats.org/drawingml/2006/table">
            <a:tbl>
              <a:tblPr firstRow="1" bandRow="1"/>
              <a:tblGrid>
                <a:gridCol w="204922">
                  <a:extLst>
                    <a:ext uri="{9D8B030D-6E8A-4147-A177-3AD203B41FA5}">
                      <a16:colId xmlns:a16="http://schemas.microsoft.com/office/drawing/2014/main" val="4141073492"/>
                    </a:ext>
                  </a:extLst>
                </a:gridCol>
                <a:gridCol w="2822944">
                  <a:extLst>
                    <a:ext uri="{9D8B030D-6E8A-4147-A177-3AD203B41FA5}">
                      <a16:colId xmlns:a16="http://schemas.microsoft.com/office/drawing/2014/main" val="2781983324"/>
                    </a:ext>
                  </a:extLst>
                </a:gridCol>
              </a:tblGrid>
              <a:tr h="168667">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algn="ctr"/>
                      <a:r>
                        <a:rPr kumimoji="1" lang="ja-JP" altLang="en-US" sz="1050" dirty="0" smtClean="0"/>
                        <a:t>４</a:t>
                      </a:r>
                      <a:endParaRPr kumimoji="1" lang="ja-JP" altLang="en-US" sz="1050" dirty="0"/>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27CED7">
                        <a:lumMod val="40000"/>
                        <a:lumOff val="60000"/>
                      </a:srgbClr>
                    </a:solidFill>
                  </a:tcPr>
                </a:tc>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dk1"/>
                          </a:solidFill>
                          <a:latin typeface="游ゴシック" panose="020B0400000000000000" pitchFamily="50" charset="-128"/>
                          <a:ea typeface="游ゴシック" panose="020B0400000000000000" pitchFamily="50" charset="-128"/>
                        </a:rPr>
                        <a:t>活用効果</a:t>
                      </a:r>
                      <a:endParaRPr kumimoji="1" lang="ja-JP" altLang="en-US" sz="1050" dirty="0">
                        <a:solidFill>
                          <a:schemeClr val="tx1"/>
                        </a:solidFill>
                        <a:latin typeface="游ゴシック" panose="020B0400000000000000" pitchFamily="50" charset="-128"/>
                        <a:ea typeface="游ゴシック" panose="020B0400000000000000" pitchFamily="50" charset="-128"/>
                      </a:endParaRPr>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1CADE4">
                        <a:tint val="20000"/>
                      </a:srgbClr>
                    </a:solidFill>
                  </a:tcPr>
                </a:tc>
                <a:extLst>
                  <a:ext uri="{0D108BD9-81ED-4DB2-BD59-A6C34878D82A}">
                    <a16:rowId xmlns:a16="http://schemas.microsoft.com/office/drawing/2014/main" val="4009358007"/>
                  </a:ext>
                </a:extLst>
              </a:tr>
            </a:tbl>
          </a:graphicData>
        </a:graphic>
      </p:graphicFrame>
      <p:graphicFrame>
        <p:nvGraphicFramePr>
          <p:cNvPr id="48" name="表 47"/>
          <p:cNvGraphicFramePr>
            <a:graphicFrameLocks noGrp="1"/>
          </p:cNvGraphicFramePr>
          <p:nvPr>
            <p:extLst>
              <p:ext uri="{D42A27DB-BD31-4B8C-83A1-F6EECF244321}">
                <p14:modId xmlns:p14="http://schemas.microsoft.com/office/powerpoint/2010/main" val="2585852831"/>
              </p:ext>
            </p:extLst>
          </p:nvPr>
        </p:nvGraphicFramePr>
        <p:xfrm>
          <a:off x="152400" y="8334811"/>
          <a:ext cx="3027866" cy="251460"/>
        </p:xfrm>
        <a:graphic>
          <a:graphicData uri="http://schemas.openxmlformats.org/drawingml/2006/table">
            <a:tbl>
              <a:tblPr firstRow="1" bandRow="1"/>
              <a:tblGrid>
                <a:gridCol w="204922">
                  <a:extLst>
                    <a:ext uri="{9D8B030D-6E8A-4147-A177-3AD203B41FA5}">
                      <a16:colId xmlns:a16="http://schemas.microsoft.com/office/drawing/2014/main" val="4141073492"/>
                    </a:ext>
                  </a:extLst>
                </a:gridCol>
                <a:gridCol w="2822944">
                  <a:extLst>
                    <a:ext uri="{9D8B030D-6E8A-4147-A177-3AD203B41FA5}">
                      <a16:colId xmlns:a16="http://schemas.microsoft.com/office/drawing/2014/main" val="2781983324"/>
                    </a:ext>
                  </a:extLst>
                </a:gridCol>
              </a:tblGrid>
              <a:tr h="168667">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algn="ctr"/>
                      <a:r>
                        <a:rPr kumimoji="1" lang="ja-JP" altLang="en-US" sz="1050" dirty="0" smtClean="0"/>
                        <a:t>５</a:t>
                      </a:r>
                      <a:endParaRPr kumimoji="1" lang="ja-JP" altLang="en-US" sz="1050" dirty="0"/>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27CED7">
                        <a:lumMod val="40000"/>
                        <a:lumOff val="60000"/>
                      </a:srgbClr>
                    </a:solidFill>
                  </a:tcPr>
                </a:tc>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游ゴシック" panose="020B0400000000000000" pitchFamily="50" charset="-128"/>
                          <a:ea typeface="游ゴシック" panose="020B0400000000000000" pitchFamily="50" charset="-128"/>
                        </a:rPr>
                        <a:t>参観者から</a:t>
                      </a:r>
                      <a:endParaRPr kumimoji="1" lang="ja-JP" altLang="en-US" sz="1050" dirty="0">
                        <a:solidFill>
                          <a:schemeClr val="tx1"/>
                        </a:solidFill>
                        <a:latin typeface="游ゴシック" panose="020B0400000000000000" pitchFamily="50" charset="-128"/>
                        <a:ea typeface="游ゴシック" panose="020B0400000000000000" pitchFamily="50" charset="-128"/>
                      </a:endParaRPr>
                    </a:p>
                  </a:txBody>
                  <a:tcPr marL="45720" marR="45720" anchor="ctr">
                    <a:lnL w="12700" cmpd="sng">
                      <a:solidFill>
                        <a:srgbClr val="1CADE4"/>
                      </a:solidFill>
                    </a:lnL>
                    <a:lnR w="12700" cmpd="sng">
                      <a:solidFill>
                        <a:srgbClr val="1CADE4"/>
                      </a:solidFill>
                    </a:lnR>
                    <a:lnT w="12700" cmpd="sng">
                      <a:solidFill>
                        <a:srgbClr val="1CADE4"/>
                      </a:solidFill>
                    </a:lnT>
                    <a:lnB w="12700" cmpd="sng">
                      <a:solidFill>
                        <a:srgbClr val="1CADE4"/>
                      </a:solidFill>
                    </a:lnB>
                    <a:lnTlToBr w="12700" cmpd="sng">
                      <a:noFill/>
                      <a:prstDash val="solid"/>
                    </a:lnTlToBr>
                    <a:lnBlToTr w="12700" cmpd="sng">
                      <a:noFill/>
                      <a:prstDash val="solid"/>
                    </a:lnBlToTr>
                    <a:solidFill>
                      <a:srgbClr val="1CADE4">
                        <a:tint val="20000"/>
                      </a:srgbClr>
                    </a:solidFill>
                  </a:tcPr>
                </a:tc>
                <a:extLst>
                  <a:ext uri="{0D108BD9-81ED-4DB2-BD59-A6C34878D82A}">
                    <a16:rowId xmlns:a16="http://schemas.microsoft.com/office/drawing/2014/main" val="4009358007"/>
                  </a:ext>
                </a:extLst>
              </a:tr>
            </a:tbl>
          </a:graphicData>
        </a:graphic>
      </p:graphicFrame>
      <p:sp>
        <p:nvSpPr>
          <p:cNvPr id="42" name="正方形/長方形 1">
            <a:hlinkClick r:id="rId4" action="ppaction://hlinkpres?slideindex=1&amp;slidetitle="/>
          </p:cNvPr>
          <p:cNvSpPr>
            <a:spLocks noChangeArrowheads="1"/>
          </p:cNvSpPr>
          <p:nvPr/>
        </p:nvSpPr>
        <p:spPr bwMode="auto">
          <a:xfrm>
            <a:off x="5988050" y="99375"/>
            <a:ext cx="717550" cy="373856"/>
          </a:xfrm>
          <a:prstGeom prst="rect">
            <a:avLst/>
          </a:prstGeom>
          <a:solidFill>
            <a:srgbClr val="FF0000"/>
          </a:solidFill>
          <a:ln w="12700">
            <a:solidFill>
              <a:srgbClr val="FF0000"/>
            </a:solidFill>
            <a:miter lim="800000"/>
            <a:headEnd/>
            <a:tailEnd/>
          </a:ln>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r>
              <a:rPr lang="ja-JP" altLang="en-US" sz="1400" dirty="0" smtClean="0">
                <a:solidFill>
                  <a:srgbClr val="FFFFFF"/>
                </a:solidFill>
                <a:latin typeface="ＤＨＰ特太ゴシック体" panose="020B0500000000000000" pitchFamily="50" charset="-128"/>
                <a:ea typeface="ＤＨＰ特太ゴシック体" panose="020B0500000000000000" pitchFamily="50" charset="-128"/>
                <a:sym typeface="ＤＨＰ特太ゴシック体" panose="020B0500000000000000" pitchFamily="50" charset="-128"/>
              </a:rPr>
              <a:t>例</a:t>
            </a:r>
            <a:endParaRPr lang="ja-JP" altLang="en-US" sz="1400" dirty="0">
              <a:ea typeface="ＭＳ Ｐゴシック" panose="020B0600070205080204" pitchFamily="50" charset="-128"/>
            </a:endParaRPr>
          </a:p>
        </p:txBody>
      </p:sp>
      <p:sp>
        <p:nvSpPr>
          <p:cNvPr id="43" name="フローチャート: 代替処理 18"/>
          <p:cNvSpPr>
            <a:spLocks noChangeArrowheads="1"/>
          </p:cNvSpPr>
          <p:nvPr/>
        </p:nvSpPr>
        <p:spPr bwMode="auto">
          <a:xfrm>
            <a:off x="-2743994" y="4381500"/>
            <a:ext cx="1600200" cy="333375"/>
          </a:xfrm>
          <a:prstGeom prst="flowChartAlternateProcess">
            <a:avLst/>
          </a:prstGeom>
          <a:solidFill>
            <a:schemeClr val="accent1"/>
          </a:solidFill>
          <a:ln w="12700">
            <a:solidFill>
              <a:srgbClr val="147EA6"/>
            </a:solidFill>
            <a:miter lim="800000"/>
            <a:headEnd/>
            <a:tailEnd/>
          </a:ln>
        </p:spPr>
        <p:txBody>
          <a:bodyPr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endParaRPr lang="ja-JP" altLang="en-US" dirty="0">
              <a:ea typeface="ＭＳ Ｐゴシック" panose="020B0600070205080204" pitchFamily="50" charset="-128"/>
            </a:endParaRPr>
          </a:p>
        </p:txBody>
      </p:sp>
      <p:cxnSp>
        <p:nvCxnSpPr>
          <p:cNvPr id="3" name="直線コネクタ 2"/>
          <p:cNvCxnSpPr/>
          <p:nvPr/>
        </p:nvCxnSpPr>
        <p:spPr bwMode="auto">
          <a:xfrm flipV="1">
            <a:off x="-510988" y="4950603"/>
            <a:ext cx="7879976" cy="1136"/>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正方形/長方形 6"/>
          <p:cNvSpPr/>
          <p:nvPr/>
        </p:nvSpPr>
        <p:spPr bwMode="auto">
          <a:xfrm>
            <a:off x="6959646" y="4155573"/>
            <a:ext cx="2359165" cy="517009"/>
          </a:xfrm>
          <a:prstGeom prst="rect">
            <a:avLst/>
          </a:prstGeom>
          <a:solidFill>
            <a:srgbClr val="FF0000"/>
          </a:solid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50000"/>
              </a:lnSpc>
              <a:spcBef>
                <a:spcPct val="0"/>
              </a:spcBef>
              <a:spcAft>
                <a:spcPct val="0"/>
              </a:spcAft>
              <a:buClrTx/>
              <a:buSzTx/>
              <a:buFontTx/>
              <a:buNone/>
              <a:tabLst/>
            </a:pPr>
            <a:r>
              <a:rPr kumimoji="0" lang="ja-JP" altLang="en-US" sz="1800" b="1" i="0" u="none" strike="noStrike" cap="none" normalizeH="0" baseline="0" dirty="0" smtClean="0">
                <a:ln>
                  <a:noFill/>
                </a:ln>
                <a:solidFill>
                  <a:schemeClr val="bg1"/>
                </a:solidFill>
                <a:effectLst/>
                <a:latin typeface="游ゴシック" panose="020B0400000000000000" pitchFamily="50" charset="-128"/>
                <a:ea typeface="游ゴシック" panose="020B0400000000000000" pitchFamily="50" charset="-128"/>
              </a:rPr>
              <a:t>３まで授業前に作成</a:t>
            </a:r>
          </a:p>
        </p:txBody>
      </p:sp>
      <p:sp>
        <p:nvSpPr>
          <p:cNvPr id="50" name="正方形/長方形 49"/>
          <p:cNvSpPr/>
          <p:nvPr/>
        </p:nvSpPr>
        <p:spPr bwMode="auto">
          <a:xfrm>
            <a:off x="6959645" y="5236780"/>
            <a:ext cx="2359165" cy="517009"/>
          </a:xfrm>
          <a:prstGeom prst="rect">
            <a:avLst/>
          </a:prstGeom>
          <a:solidFill>
            <a:srgbClr val="FF0000"/>
          </a:solid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50000"/>
              </a:lnSpc>
              <a:spcBef>
                <a:spcPct val="0"/>
              </a:spcBef>
              <a:spcAft>
                <a:spcPct val="0"/>
              </a:spcAft>
              <a:buClrTx/>
              <a:buSzTx/>
              <a:buFontTx/>
              <a:buNone/>
              <a:tabLst/>
            </a:pPr>
            <a:r>
              <a:rPr kumimoji="0" lang="ja-JP" altLang="en-US" sz="1800" b="1" i="0" u="none" strike="noStrike" cap="none" normalizeH="0" baseline="0" dirty="0" smtClean="0">
                <a:ln>
                  <a:noFill/>
                </a:ln>
                <a:solidFill>
                  <a:schemeClr val="bg1"/>
                </a:solidFill>
                <a:effectLst/>
                <a:latin typeface="游ゴシック" panose="020B0400000000000000" pitchFamily="50" charset="-128"/>
                <a:ea typeface="游ゴシック" panose="020B0400000000000000" pitchFamily="50" charset="-128"/>
              </a:rPr>
              <a:t>４から授業後に作成</a:t>
            </a:r>
          </a:p>
        </p:txBody>
      </p:sp>
    </p:spTree>
    <p:extLst>
      <p:ext uri="{BB962C8B-B14F-4D97-AF65-F5344CB8AC3E}">
        <p14:creationId xmlns:p14="http://schemas.microsoft.com/office/powerpoint/2010/main" val="2136846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
      <a:dk1>
        <a:srgbClr val="000000"/>
      </a:dk1>
      <a:lt1>
        <a:srgbClr val="FFFFFF"/>
      </a:lt1>
      <a:dk2>
        <a:srgbClr val="335B74"/>
      </a:dk2>
      <a:lt2>
        <a:srgbClr val="DFE3E5"/>
      </a:lt2>
      <a:accent1>
        <a:srgbClr val="1CADE4"/>
      </a:accent1>
      <a:accent2>
        <a:srgbClr val="2683C6"/>
      </a:accent2>
      <a:accent3>
        <a:srgbClr val="FFFFFF"/>
      </a:accent3>
      <a:accent4>
        <a:srgbClr val="000000"/>
      </a:accent4>
      <a:accent5>
        <a:srgbClr val="ABD3EF"/>
      </a:accent5>
      <a:accent6>
        <a:srgbClr val="2176B3"/>
      </a:accent6>
      <a:hlink>
        <a:srgbClr val="6EAC1C"/>
      </a:hlink>
      <a:folHlink>
        <a:srgbClr val="B26B02"/>
      </a:folHlink>
    </a:clrScheme>
    <a:fontScheme name="Office テーマ">
      <a:majorFont>
        <a:latin typeface="Calibri Light"/>
        <a:ea typeface="等线 Light"/>
        <a:cs typeface="等线 Light"/>
      </a:majorFont>
      <a:minorFont>
        <a:latin typeface="Calibri"/>
        <a:ea typeface="等线"/>
        <a:cs typeface="等线"/>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Tx/>
          <a:buSzTx/>
          <a:buFontTx/>
          <a:buNone/>
          <a:tabLst/>
          <a:defRPr kumimoji="0" lang="zh-CN" altLang="ja-JP"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Tx/>
          <a:buSzTx/>
          <a:buFontTx/>
          <a:buNone/>
          <a:tabLst/>
          <a:defRPr kumimoji="0" lang="zh-CN" altLang="ja-JP"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157255590</TotalTime>
  <Pages>0</Pages>
  <Words>661</Words>
  <Characters>0</Characters>
  <Application>Microsoft Office PowerPoint</Application>
  <DocSecurity>0</DocSecurity>
  <PresentationFormat>A4 210 x 297 mm</PresentationFormat>
  <Lines>0</Lines>
  <Paragraphs>89</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等线</vt:lpstr>
      <vt:lpstr>等线 Light</vt:lpstr>
      <vt:lpstr>ＤＨＰ特太ゴシック体</vt:lpstr>
      <vt:lpstr>ＭＳ Ｐゴシック</vt:lpstr>
      <vt:lpstr>SimSun</vt:lpstr>
      <vt:lpstr>游ゴシック</vt:lpstr>
      <vt:lpstr>Arial</vt:lpstr>
      <vt:lpstr>Calibri</vt:lpstr>
      <vt:lpstr>Calibri Light</vt:lpstr>
      <vt:lpstr>Times New Roman</vt:lpstr>
      <vt:lpstr>Office テーマ</vt:lpstr>
      <vt:lpstr>PowerPoint プレゼンテーション</vt:lpstr>
      <vt:lpstr>PowerPoint プレゼンテーション</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加藤政記</dc:creator>
  <cp:keywords/>
  <dc:description/>
  <cp:lastModifiedBy>鶴宮 裕一郎</cp:lastModifiedBy>
  <cp:revision>66</cp:revision>
  <cp:lastPrinted>2024-03-13T03:41:57Z</cp:lastPrinted>
  <dcterms:created xsi:type="dcterms:W3CDTF">2021-06-22T09:38:00Z</dcterms:created>
  <dcterms:modified xsi:type="dcterms:W3CDTF">2024-03-13T05:28:11Z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1041-6.6.0.2724</vt:lpwstr>
  </property>
</Properties>
</file>