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notesSlides/notesSlide4.xml" ContentType="application/vnd.openxmlformats-officedocument.presentationml.notesSlide+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30"/>
  </p:notesMasterIdLst>
  <p:handoutMasterIdLst>
    <p:handoutMasterId r:id="rId31"/>
  </p:handoutMasterIdLst>
  <p:sldIdLst>
    <p:sldId id="256" r:id="rId2"/>
    <p:sldId id="312" r:id="rId3"/>
    <p:sldId id="257" r:id="rId4"/>
    <p:sldId id="293" r:id="rId5"/>
    <p:sldId id="307" r:id="rId6"/>
    <p:sldId id="282" r:id="rId7"/>
    <p:sldId id="309" r:id="rId8"/>
    <p:sldId id="310" r:id="rId9"/>
    <p:sldId id="311" r:id="rId10"/>
    <p:sldId id="291" r:id="rId11"/>
    <p:sldId id="284" r:id="rId12"/>
    <p:sldId id="273" r:id="rId13"/>
    <p:sldId id="269" r:id="rId14"/>
    <p:sldId id="270" r:id="rId15"/>
    <p:sldId id="271" r:id="rId16"/>
    <p:sldId id="292" r:id="rId17"/>
    <p:sldId id="304" r:id="rId18"/>
    <p:sldId id="258" r:id="rId19"/>
    <p:sldId id="274" r:id="rId20"/>
    <p:sldId id="276" r:id="rId21"/>
    <p:sldId id="277" r:id="rId22"/>
    <p:sldId id="279" r:id="rId23"/>
    <p:sldId id="300" r:id="rId24"/>
    <p:sldId id="286" r:id="rId25"/>
    <p:sldId id="294" r:id="rId26"/>
    <p:sldId id="272" r:id="rId27"/>
    <p:sldId id="308" r:id="rId28"/>
    <p:sldId id="313" r:id="rId29"/>
  </p:sldIdLst>
  <p:sldSz cx="9144000" cy="6858000" type="screen4x3"/>
  <p:notesSz cx="6797675" cy="99266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F81BD"/>
    <a:srgbClr val="99FF33"/>
    <a:srgbClr val="FF66FF"/>
    <a:srgbClr val="66FF33"/>
    <a:srgbClr val="FFFF66"/>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559" autoAdjust="0"/>
    <p:restoredTop sz="94660"/>
  </p:normalViewPr>
  <p:slideViewPr>
    <p:cSldViewPr>
      <p:cViewPr varScale="1">
        <p:scale>
          <a:sx n="71" d="100"/>
          <a:sy n="71" d="100"/>
        </p:scale>
        <p:origin x="462" y="6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7A8F894-A410-4F17-9857-EBE9C760C800}" type="doc">
      <dgm:prSet loTypeId="urn:microsoft.com/office/officeart/2008/layout/AlternatingHexagons" loCatId="list" qsTypeId="urn:microsoft.com/office/officeart/2005/8/quickstyle/simple1" qsCatId="simple" csTypeId="urn:microsoft.com/office/officeart/2005/8/colors/accent1_2" csCatId="accent1" phldr="1"/>
      <dgm:spPr/>
      <dgm:t>
        <a:bodyPr/>
        <a:lstStyle/>
        <a:p>
          <a:endParaRPr kumimoji="1" lang="ja-JP" altLang="en-US"/>
        </a:p>
      </dgm:t>
    </dgm:pt>
    <dgm:pt modelId="{3CD92E97-52DD-4166-A6EF-6AF933EBA73F}">
      <dgm:prSet phldrT="[テキスト]"/>
      <dgm:spPr/>
      <dgm:t>
        <a:bodyPr/>
        <a:lstStyle/>
        <a:p>
          <a:r>
            <a:rPr kumimoji="1" lang="en-US" altLang="ja-JP" dirty="0" smtClean="0"/>
            <a:t>A</a:t>
          </a:r>
          <a:r>
            <a:rPr kumimoji="1" lang="ja-JP" altLang="en-US" dirty="0" smtClean="0"/>
            <a:t>市</a:t>
          </a:r>
          <a:endParaRPr kumimoji="1" lang="ja-JP" altLang="en-US" dirty="0"/>
        </a:p>
      </dgm:t>
    </dgm:pt>
    <dgm:pt modelId="{5DA4146D-E6A9-451B-B7E8-F4E5EE79603D}" type="parTrans" cxnId="{61DE9043-389A-4D51-AE2D-6BAB9A737DBC}">
      <dgm:prSet/>
      <dgm:spPr/>
      <dgm:t>
        <a:bodyPr/>
        <a:lstStyle/>
        <a:p>
          <a:endParaRPr kumimoji="1" lang="ja-JP" altLang="en-US"/>
        </a:p>
      </dgm:t>
    </dgm:pt>
    <dgm:pt modelId="{4179C433-8C4A-4E0C-96E4-B789BAED7FD3}" type="sibTrans" cxnId="{61DE9043-389A-4D51-AE2D-6BAB9A737DBC}">
      <dgm:prSet/>
      <dgm:spPr/>
      <dgm:t>
        <a:bodyPr/>
        <a:lstStyle/>
        <a:p>
          <a:endParaRPr kumimoji="1" lang="ja-JP" altLang="en-US"/>
        </a:p>
      </dgm:t>
    </dgm:pt>
    <dgm:pt modelId="{ABC01656-9120-4060-BA8C-63B4B2E30886}">
      <dgm:prSet phldrT="[テキスト]"/>
      <dgm:spPr/>
      <dgm:t>
        <a:bodyPr/>
        <a:lstStyle/>
        <a:p>
          <a:r>
            <a:rPr kumimoji="1" lang="en-US" altLang="ja-JP" dirty="0" smtClean="0"/>
            <a:t>B</a:t>
          </a:r>
          <a:r>
            <a:rPr kumimoji="1" lang="ja-JP" altLang="en-US" dirty="0" smtClean="0"/>
            <a:t>町</a:t>
          </a:r>
          <a:endParaRPr kumimoji="1" lang="ja-JP" altLang="en-US" dirty="0"/>
        </a:p>
      </dgm:t>
    </dgm:pt>
    <dgm:pt modelId="{C1EF75DB-03C2-4C0F-9CF7-2B0A643F7B6C}" type="parTrans" cxnId="{52293642-5ECF-4499-A1D5-3FA39F9F6269}">
      <dgm:prSet/>
      <dgm:spPr/>
      <dgm:t>
        <a:bodyPr/>
        <a:lstStyle/>
        <a:p>
          <a:endParaRPr kumimoji="1" lang="ja-JP" altLang="en-US"/>
        </a:p>
      </dgm:t>
    </dgm:pt>
    <dgm:pt modelId="{1A95EB2E-7FB9-408A-9013-18007174C9C9}" type="sibTrans" cxnId="{52293642-5ECF-4499-A1D5-3FA39F9F6269}">
      <dgm:prSet/>
      <dgm:spPr/>
      <dgm:t>
        <a:bodyPr/>
        <a:lstStyle/>
        <a:p>
          <a:endParaRPr kumimoji="1" lang="ja-JP" altLang="en-US"/>
        </a:p>
      </dgm:t>
    </dgm:pt>
    <dgm:pt modelId="{6ECA7969-51A2-42D8-8BA9-05EF2A137602}">
      <dgm:prSet phldrT="[テキスト]"/>
      <dgm:spPr/>
      <dgm:t>
        <a:bodyPr/>
        <a:lstStyle/>
        <a:p>
          <a:r>
            <a:rPr kumimoji="1" lang="en-US" altLang="ja-JP" dirty="0" smtClean="0"/>
            <a:t>C</a:t>
          </a:r>
          <a:r>
            <a:rPr kumimoji="1" lang="ja-JP" altLang="en-US" dirty="0" smtClean="0"/>
            <a:t>村</a:t>
          </a:r>
          <a:endParaRPr kumimoji="1" lang="ja-JP" altLang="en-US" dirty="0"/>
        </a:p>
      </dgm:t>
    </dgm:pt>
    <dgm:pt modelId="{9807300E-071E-4872-8BC6-E637AB8FA89B}" type="parTrans" cxnId="{11999B48-E047-4116-B844-22279169B924}">
      <dgm:prSet/>
      <dgm:spPr/>
      <dgm:t>
        <a:bodyPr/>
        <a:lstStyle/>
        <a:p>
          <a:endParaRPr kumimoji="1" lang="ja-JP" altLang="en-US"/>
        </a:p>
      </dgm:t>
    </dgm:pt>
    <dgm:pt modelId="{CC5747CE-F79E-4EF4-A1F7-A0BD070B037D}" type="sibTrans" cxnId="{11999B48-E047-4116-B844-22279169B924}">
      <dgm:prSet/>
      <dgm:spPr/>
      <dgm:t>
        <a:bodyPr/>
        <a:lstStyle/>
        <a:p>
          <a:endParaRPr kumimoji="1" lang="ja-JP" altLang="en-US"/>
        </a:p>
      </dgm:t>
    </dgm:pt>
    <dgm:pt modelId="{EF3B6286-9CE5-4E87-A359-C2F1B428D7DB}" type="pres">
      <dgm:prSet presAssocID="{C7A8F894-A410-4F17-9857-EBE9C760C800}" presName="Name0" presStyleCnt="0">
        <dgm:presLayoutVars>
          <dgm:chMax/>
          <dgm:chPref/>
          <dgm:dir/>
          <dgm:animLvl val="lvl"/>
        </dgm:presLayoutVars>
      </dgm:prSet>
      <dgm:spPr/>
      <dgm:t>
        <a:bodyPr/>
        <a:lstStyle/>
        <a:p>
          <a:endParaRPr kumimoji="1" lang="ja-JP" altLang="en-US"/>
        </a:p>
      </dgm:t>
    </dgm:pt>
    <dgm:pt modelId="{1659C660-4B11-4E03-9394-635374E04E7C}" type="pres">
      <dgm:prSet presAssocID="{3CD92E97-52DD-4166-A6EF-6AF933EBA73F}" presName="composite" presStyleCnt="0"/>
      <dgm:spPr/>
    </dgm:pt>
    <dgm:pt modelId="{D08FE880-740B-4B21-97C2-2A2D7A16AA9C}" type="pres">
      <dgm:prSet presAssocID="{3CD92E97-52DD-4166-A6EF-6AF933EBA73F}" presName="Parent1" presStyleLbl="node1" presStyleIdx="0" presStyleCnt="6">
        <dgm:presLayoutVars>
          <dgm:chMax val="1"/>
          <dgm:chPref val="1"/>
          <dgm:bulletEnabled val="1"/>
        </dgm:presLayoutVars>
      </dgm:prSet>
      <dgm:spPr/>
      <dgm:t>
        <a:bodyPr/>
        <a:lstStyle/>
        <a:p>
          <a:endParaRPr kumimoji="1" lang="ja-JP" altLang="en-US"/>
        </a:p>
      </dgm:t>
    </dgm:pt>
    <dgm:pt modelId="{5F973B5A-B85F-417F-BD5C-23324E90E763}" type="pres">
      <dgm:prSet presAssocID="{3CD92E97-52DD-4166-A6EF-6AF933EBA73F}" presName="Childtext1" presStyleLbl="revTx" presStyleIdx="0" presStyleCnt="3">
        <dgm:presLayoutVars>
          <dgm:chMax val="0"/>
          <dgm:chPref val="0"/>
          <dgm:bulletEnabled val="1"/>
        </dgm:presLayoutVars>
      </dgm:prSet>
      <dgm:spPr/>
      <dgm:t>
        <a:bodyPr/>
        <a:lstStyle/>
        <a:p>
          <a:endParaRPr kumimoji="1" lang="ja-JP" altLang="en-US"/>
        </a:p>
      </dgm:t>
    </dgm:pt>
    <dgm:pt modelId="{42136B4E-6DA4-4964-BF96-B63B1E422903}" type="pres">
      <dgm:prSet presAssocID="{3CD92E97-52DD-4166-A6EF-6AF933EBA73F}" presName="BalanceSpacing" presStyleCnt="0"/>
      <dgm:spPr/>
    </dgm:pt>
    <dgm:pt modelId="{0F9B43A6-B62E-419D-89A0-BBB3892F512B}" type="pres">
      <dgm:prSet presAssocID="{3CD92E97-52DD-4166-A6EF-6AF933EBA73F}" presName="BalanceSpacing1" presStyleCnt="0"/>
      <dgm:spPr/>
    </dgm:pt>
    <dgm:pt modelId="{26CF058D-4EC4-4935-9E14-9F74FE1FC1A7}" type="pres">
      <dgm:prSet presAssocID="{4179C433-8C4A-4E0C-96E4-B789BAED7FD3}" presName="Accent1Text" presStyleLbl="node1" presStyleIdx="1" presStyleCnt="6"/>
      <dgm:spPr/>
      <dgm:t>
        <a:bodyPr/>
        <a:lstStyle/>
        <a:p>
          <a:endParaRPr kumimoji="1" lang="ja-JP" altLang="en-US"/>
        </a:p>
      </dgm:t>
    </dgm:pt>
    <dgm:pt modelId="{2DA12380-B2E0-4814-8204-9F098F3B5EF5}" type="pres">
      <dgm:prSet presAssocID="{4179C433-8C4A-4E0C-96E4-B789BAED7FD3}" presName="spaceBetweenRectangles" presStyleCnt="0"/>
      <dgm:spPr/>
    </dgm:pt>
    <dgm:pt modelId="{51005072-C846-48EB-87D9-A9FC307E268D}" type="pres">
      <dgm:prSet presAssocID="{ABC01656-9120-4060-BA8C-63B4B2E30886}" presName="composite" presStyleCnt="0"/>
      <dgm:spPr/>
    </dgm:pt>
    <dgm:pt modelId="{2772D134-1545-433E-89B9-0A2C2512804A}" type="pres">
      <dgm:prSet presAssocID="{ABC01656-9120-4060-BA8C-63B4B2E30886}" presName="Parent1" presStyleLbl="node1" presStyleIdx="2" presStyleCnt="6">
        <dgm:presLayoutVars>
          <dgm:chMax val="1"/>
          <dgm:chPref val="1"/>
          <dgm:bulletEnabled val="1"/>
        </dgm:presLayoutVars>
      </dgm:prSet>
      <dgm:spPr/>
      <dgm:t>
        <a:bodyPr/>
        <a:lstStyle/>
        <a:p>
          <a:endParaRPr kumimoji="1" lang="ja-JP" altLang="en-US"/>
        </a:p>
      </dgm:t>
    </dgm:pt>
    <dgm:pt modelId="{00413787-7021-445F-9F7F-94A3DD9C5371}" type="pres">
      <dgm:prSet presAssocID="{ABC01656-9120-4060-BA8C-63B4B2E30886}" presName="Childtext1" presStyleLbl="revTx" presStyleIdx="1" presStyleCnt="3">
        <dgm:presLayoutVars>
          <dgm:chMax val="0"/>
          <dgm:chPref val="0"/>
          <dgm:bulletEnabled val="1"/>
        </dgm:presLayoutVars>
      </dgm:prSet>
      <dgm:spPr/>
      <dgm:t>
        <a:bodyPr/>
        <a:lstStyle/>
        <a:p>
          <a:endParaRPr kumimoji="1" lang="ja-JP" altLang="en-US"/>
        </a:p>
      </dgm:t>
    </dgm:pt>
    <dgm:pt modelId="{406408E9-4E79-46BD-B34C-194F73E20242}" type="pres">
      <dgm:prSet presAssocID="{ABC01656-9120-4060-BA8C-63B4B2E30886}" presName="BalanceSpacing" presStyleCnt="0"/>
      <dgm:spPr/>
    </dgm:pt>
    <dgm:pt modelId="{021C9B07-C573-4EF0-8CC0-0B2D66D98E61}" type="pres">
      <dgm:prSet presAssocID="{ABC01656-9120-4060-BA8C-63B4B2E30886}" presName="BalanceSpacing1" presStyleCnt="0"/>
      <dgm:spPr/>
    </dgm:pt>
    <dgm:pt modelId="{E51493B0-6307-46B8-B8F7-BC96C1D0F30F}" type="pres">
      <dgm:prSet presAssocID="{1A95EB2E-7FB9-408A-9013-18007174C9C9}" presName="Accent1Text" presStyleLbl="node1" presStyleIdx="3" presStyleCnt="6"/>
      <dgm:spPr/>
      <dgm:t>
        <a:bodyPr/>
        <a:lstStyle/>
        <a:p>
          <a:endParaRPr kumimoji="1" lang="ja-JP" altLang="en-US"/>
        </a:p>
      </dgm:t>
    </dgm:pt>
    <dgm:pt modelId="{F1D7881C-459E-4CE8-9CE9-F35B19BDA99C}" type="pres">
      <dgm:prSet presAssocID="{1A95EB2E-7FB9-408A-9013-18007174C9C9}" presName="spaceBetweenRectangles" presStyleCnt="0"/>
      <dgm:spPr/>
    </dgm:pt>
    <dgm:pt modelId="{74DE0D8B-458E-4521-9C5D-AEB1ED9DB136}" type="pres">
      <dgm:prSet presAssocID="{6ECA7969-51A2-42D8-8BA9-05EF2A137602}" presName="composite" presStyleCnt="0"/>
      <dgm:spPr/>
    </dgm:pt>
    <dgm:pt modelId="{3EBD92F8-0FDE-41BF-8C94-7F4B632F9AA6}" type="pres">
      <dgm:prSet presAssocID="{6ECA7969-51A2-42D8-8BA9-05EF2A137602}" presName="Parent1" presStyleLbl="node1" presStyleIdx="4" presStyleCnt="6">
        <dgm:presLayoutVars>
          <dgm:chMax val="1"/>
          <dgm:chPref val="1"/>
          <dgm:bulletEnabled val="1"/>
        </dgm:presLayoutVars>
      </dgm:prSet>
      <dgm:spPr/>
      <dgm:t>
        <a:bodyPr/>
        <a:lstStyle/>
        <a:p>
          <a:endParaRPr kumimoji="1" lang="ja-JP" altLang="en-US"/>
        </a:p>
      </dgm:t>
    </dgm:pt>
    <dgm:pt modelId="{212A4C63-758E-4BDD-B90F-AA799ED48B5A}" type="pres">
      <dgm:prSet presAssocID="{6ECA7969-51A2-42D8-8BA9-05EF2A137602}" presName="Childtext1" presStyleLbl="revTx" presStyleIdx="2" presStyleCnt="3" custScaleX="12730">
        <dgm:presLayoutVars>
          <dgm:chMax val="0"/>
          <dgm:chPref val="0"/>
          <dgm:bulletEnabled val="1"/>
        </dgm:presLayoutVars>
      </dgm:prSet>
      <dgm:spPr/>
      <dgm:t>
        <a:bodyPr/>
        <a:lstStyle/>
        <a:p>
          <a:endParaRPr kumimoji="1" lang="ja-JP" altLang="en-US"/>
        </a:p>
      </dgm:t>
    </dgm:pt>
    <dgm:pt modelId="{216FFCD7-0764-4FE3-B329-A6990F6708CE}" type="pres">
      <dgm:prSet presAssocID="{6ECA7969-51A2-42D8-8BA9-05EF2A137602}" presName="BalanceSpacing" presStyleCnt="0"/>
      <dgm:spPr/>
    </dgm:pt>
    <dgm:pt modelId="{54942AEF-2582-46CB-9104-0292A33CD9F4}" type="pres">
      <dgm:prSet presAssocID="{6ECA7969-51A2-42D8-8BA9-05EF2A137602}" presName="BalanceSpacing1" presStyleCnt="0"/>
      <dgm:spPr/>
    </dgm:pt>
    <dgm:pt modelId="{A4E53668-5D94-4B47-9E6A-9893E22DABB6}" type="pres">
      <dgm:prSet presAssocID="{CC5747CE-F79E-4EF4-A1F7-A0BD070B037D}" presName="Accent1Text" presStyleLbl="node1" presStyleIdx="5" presStyleCnt="6"/>
      <dgm:spPr/>
      <dgm:t>
        <a:bodyPr/>
        <a:lstStyle/>
        <a:p>
          <a:endParaRPr kumimoji="1" lang="ja-JP" altLang="en-US"/>
        </a:p>
      </dgm:t>
    </dgm:pt>
  </dgm:ptLst>
  <dgm:cxnLst>
    <dgm:cxn modelId="{AB172F54-E976-4F9C-889E-C0A17BA168FF}" type="presOf" srcId="{C7A8F894-A410-4F17-9857-EBE9C760C800}" destId="{EF3B6286-9CE5-4E87-A359-C2F1B428D7DB}" srcOrd="0" destOrd="0" presId="urn:microsoft.com/office/officeart/2008/layout/AlternatingHexagons"/>
    <dgm:cxn modelId="{B8D50576-0860-4241-B498-59CF14334C6C}" type="presOf" srcId="{4179C433-8C4A-4E0C-96E4-B789BAED7FD3}" destId="{26CF058D-4EC4-4935-9E14-9F74FE1FC1A7}" srcOrd="0" destOrd="0" presId="urn:microsoft.com/office/officeart/2008/layout/AlternatingHexagons"/>
    <dgm:cxn modelId="{D6E6E464-21DF-4ED6-B67C-23E1D84B01B1}" type="presOf" srcId="{3CD92E97-52DD-4166-A6EF-6AF933EBA73F}" destId="{D08FE880-740B-4B21-97C2-2A2D7A16AA9C}" srcOrd="0" destOrd="0" presId="urn:microsoft.com/office/officeart/2008/layout/AlternatingHexagons"/>
    <dgm:cxn modelId="{5D5CD6D8-E8A9-45D1-9634-CEC4078420F4}" type="presOf" srcId="{ABC01656-9120-4060-BA8C-63B4B2E30886}" destId="{2772D134-1545-433E-89B9-0A2C2512804A}" srcOrd="0" destOrd="0" presId="urn:microsoft.com/office/officeart/2008/layout/AlternatingHexagons"/>
    <dgm:cxn modelId="{61DE9043-389A-4D51-AE2D-6BAB9A737DBC}" srcId="{C7A8F894-A410-4F17-9857-EBE9C760C800}" destId="{3CD92E97-52DD-4166-A6EF-6AF933EBA73F}" srcOrd="0" destOrd="0" parTransId="{5DA4146D-E6A9-451B-B7E8-F4E5EE79603D}" sibTransId="{4179C433-8C4A-4E0C-96E4-B789BAED7FD3}"/>
    <dgm:cxn modelId="{F31E62C0-762E-4836-A92E-AE74D2B31A2B}" type="presOf" srcId="{CC5747CE-F79E-4EF4-A1F7-A0BD070B037D}" destId="{A4E53668-5D94-4B47-9E6A-9893E22DABB6}" srcOrd="0" destOrd="0" presId="urn:microsoft.com/office/officeart/2008/layout/AlternatingHexagons"/>
    <dgm:cxn modelId="{11999B48-E047-4116-B844-22279169B924}" srcId="{C7A8F894-A410-4F17-9857-EBE9C760C800}" destId="{6ECA7969-51A2-42D8-8BA9-05EF2A137602}" srcOrd="2" destOrd="0" parTransId="{9807300E-071E-4872-8BC6-E637AB8FA89B}" sibTransId="{CC5747CE-F79E-4EF4-A1F7-A0BD070B037D}"/>
    <dgm:cxn modelId="{24A5EA77-4C13-4F6C-96EE-2A924D2FB344}" type="presOf" srcId="{6ECA7969-51A2-42D8-8BA9-05EF2A137602}" destId="{3EBD92F8-0FDE-41BF-8C94-7F4B632F9AA6}" srcOrd="0" destOrd="0" presId="urn:microsoft.com/office/officeart/2008/layout/AlternatingHexagons"/>
    <dgm:cxn modelId="{52293642-5ECF-4499-A1D5-3FA39F9F6269}" srcId="{C7A8F894-A410-4F17-9857-EBE9C760C800}" destId="{ABC01656-9120-4060-BA8C-63B4B2E30886}" srcOrd="1" destOrd="0" parTransId="{C1EF75DB-03C2-4C0F-9CF7-2B0A643F7B6C}" sibTransId="{1A95EB2E-7FB9-408A-9013-18007174C9C9}"/>
    <dgm:cxn modelId="{99D985E6-265A-4554-889D-8E706FEBC322}" type="presOf" srcId="{1A95EB2E-7FB9-408A-9013-18007174C9C9}" destId="{E51493B0-6307-46B8-B8F7-BC96C1D0F30F}" srcOrd="0" destOrd="0" presId="urn:microsoft.com/office/officeart/2008/layout/AlternatingHexagons"/>
    <dgm:cxn modelId="{C5A83BD9-5A7B-44F0-A002-0D2AFC3F420C}" type="presParOf" srcId="{EF3B6286-9CE5-4E87-A359-C2F1B428D7DB}" destId="{1659C660-4B11-4E03-9394-635374E04E7C}" srcOrd="0" destOrd="0" presId="urn:microsoft.com/office/officeart/2008/layout/AlternatingHexagons"/>
    <dgm:cxn modelId="{72752CEF-9306-41C6-9FAC-B0F8209A0E6F}" type="presParOf" srcId="{1659C660-4B11-4E03-9394-635374E04E7C}" destId="{D08FE880-740B-4B21-97C2-2A2D7A16AA9C}" srcOrd="0" destOrd="0" presId="urn:microsoft.com/office/officeart/2008/layout/AlternatingHexagons"/>
    <dgm:cxn modelId="{87BC734C-1F4A-4B6D-BF3F-EBF616811CEA}" type="presParOf" srcId="{1659C660-4B11-4E03-9394-635374E04E7C}" destId="{5F973B5A-B85F-417F-BD5C-23324E90E763}" srcOrd="1" destOrd="0" presId="urn:microsoft.com/office/officeart/2008/layout/AlternatingHexagons"/>
    <dgm:cxn modelId="{A462A659-E7C2-41E3-99B1-33753E1844C3}" type="presParOf" srcId="{1659C660-4B11-4E03-9394-635374E04E7C}" destId="{42136B4E-6DA4-4964-BF96-B63B1E422903}" srcOrd="2" destOrd="0" presId="urn:microsoft.com/office/officeart/2008/layout/AlternatingHexagons"/>
    <dgm:cxn modelId="{B8B7EB0D-DAC6-4F3E-8CAD-C96E0E41E901}" type="presParOf" srcId="{1659C660-4B11-4E03-9394-635374E04E7C}" destId="{0F9B43A6-B62E-419D-89A0-BBB3892F512B}" srcOrd="3" destOrd="0" presId="urn:microsoft.com/office/officeart/2008/layout/AlternatingHexagons"/>
    <dgm:cxn modelId="{E513E9C4-E57B-463E-986A-BE2D58935794}" type="presParOf" srcId="{1659C660-4B11-4E03-9394-635374E04E7C}" destId="{26CF058D-4EC4-4935-9E14-9F74FE1FC1A7}" srcOrd="4" destOrd="0" presId="urn:microsoft.com/office/officeart/2008/layout/AlternatingHexagons"/>
    <dgm:cxn modelId="{F2F4E55B-E8BF-4F16-B90B-1EBD425E0729}" type="presParOf" srcId="{EF3B6286-9CE5-4E87-A359-C2F1B428D7DB}" destId="{2DA12380-B2E0-4814-8204-9F098F3B5EF5}" srcOrd="1" destOrd="0" presId="urn:microsoft.com/office/officeart/2008/layout/AlternatingHexagons"/>
    <dgm:cxn modelId="{8A55433F-B746-4BB8-AD02-C59F013EBA15}" type="presParOf" srcId="{EF3B6286-9CE5-4E87-A359-C2F1B428D7DB}" destId="{51005072-C846-48EB-87D9-A9FC307E268D}" srcOrd="2" destOrd="0" presId="urn:microsoft.com/office/officeart/2008/layout/AlternatingHexagons"/>
    <dgm:cxn modelId="{26B7CEC3-99E5-40F5-9341-8DF75C9AF6A5}" type="presParOf" srcId="{51005072-C846-48EB-87D9-A9FC307E268D}" destId="{2772D134-1545-433E-89B9-0A2C2512804A}" srcOrd="0" destOrd="0" presId="urn:microsoft.com/office/officeart/2008/layout/AlternatingHexagons"/>
    <dgm:cxn modelId="{6485B971-C5EB-43B8-A70F-B45134027A01}" type="presParOf" srcId="{51005072-C846-48EB-87D9-A9FC307E268D}" destId="{00413787-7021-445F-9F7F-94A3DD9C5371}" srcOrd="1" destOrd="0" presId="urn:microsoft.com/office/officeart/2008/layout/AlternatingHexagons"/>
    <dgm:cxn modelId="{D8EA7D58-3B14-4CF8-BFA2-126C0F1D06E4}" type="presParOf" srcId="{51005072-C846-48EB-87D9-A9FC307E268D}" destId="{406408E9-4E79-46BD-B34C-194F73E20242}" srcOrd="2" destOrd="0" presId="urn:microsoft.com/office/officeart/2008/layout/AlternatingHexagons"/>
    <dgm:cxn modelId="{F7415B87-E851-4793-9E04-ECD98529EA6E}" type="presParOf" srcId="{51005072-C846-48EB-87D9-A9FC307E268D}" destId="{021C9B07-C573-4EF0-8CC0-0B2D66D98E61}" srcOrd="3" destOrd="0" presId="urn:microsoft.com/office/officeart/2008/layout/AlternatingHexagons"/>
    <dgm:cxn modelId="{0A550F86-7082-4FE2-88EC-F90F220C095D}" type="presParOf" srcId="{51005072-C846-48EB-87D9-A9FC307E268D}" destId="{E51493B0-6307-46B8-B8F7-BC96C1D0F30F}" srcOrd="4" destOrd="0" presId="urn:microsoft.com/office/officeart/2008/layout/AlternatingHexagons"/>
    <dgm:cxn modelId="{E581AD72-8F35-4CCA-A03A-CA9A8B65B5C7}" type="presParOf" srcId="{EF3B6286-9CE5-4E87-A359-C2F1B428D7DB}" destId="{F1D7881C-459E-4CE8-9CE9-F35B19BDA99C}" srcOrd="3" destOrd="0" presId="urn:microsoft.com/office/officeart/2008/layout/AlternatingHexagons"/>
    <dgm:cxn modelId="{57F75572-C511-4C2F-BC0F-80E22FAE5C0A}" type="presParOf" srcId="{EF3B6286-9CE5-4E87-A359-C2F1B428D7DB}" destId="{74DE0D8B-458E-4521-9C5D-AEB1ED9DB136}" srcOrd="4" destOrd="0" presId="urn:microsoft.com/office/officeart/2008/layout/AlternatingHexagons"/>
    <dgm:cxn modelId="{C0652415-66E2-456D-8D15-492F8235C877}" type="presParOf" srcId="{74DE0D8B-458E-4521-9C5D-AEB1ED9DB136}" destId="{3EBD92F8-0FDE-41BF-8C94-7F4B632F9AA6}" srcOrd="0" destOrd="0" presId="urn:microsoft.com/office/officeart/2008/layout/AlternatingHexagons"/>
    <dgm:cxn modelId="{785A2C11-61EF-465B-85A5-0C0CBC84D9F9}" type="presParOf" srcId="{74DE0D8B-458E-4521-9C5D-AEB1ED9DB136}" destId="{212A4C63-758E-4BDD-B90F-AA799ED48B5A}" srcOrd="1" destOrd="0" presId="urn:microsoft.com/office/officeart/2008/layout/AlternatingHexagons"/>
    <dgm:cxn modelId="{259AF102-DAD3-48A7-BCB7-2E622985E60E}" type="presParOf" srcId="{74DE0D8B-458E-4521-9C5D-AEB1ED9DB136}" destId="{216FFCD7-0764-4FE3-B329-A6990F6708CE}" srcOrd="2" destOrd="0" presId="urn:microsoft.com/office/officeart/2008/layout/AlternatingHexagons"/>
    <dgm:cxn modelId="{1CF97748-9475-445A-B10D-FFE0BC4DB5B3}" type="presParOf" srcId="{74DE0D8B-458E-4521-9C5D-AEB1ED9DB136}" destId="{54942AEF-2582-46CB-9104-0292A33CD9F4}" srcOrd="3" destOrd="0" presId="urn:microsoft.com/office/officeart/2008/layout/AlternatingHexagons"/>
    <dgm:cxn modelId="{38F3F104-6D17-442E-8944-2F6A644886E3}" type="presParOf" srcId="{74DE0D8B-458E-4521-9C5D-AEB1ED9DB136}" destId="{A4E53668-5D94-4B47-9E6A-9893E22DABB6}" srcOrd="4" destOrd="0" presId="urn:microsoft.com/office/officeart/2008/layout/AlternatingHexagon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7A8F894-A410-4F17-9857-EBE9C760C800}" type="doc">
      <dgm:prSet loTypeId="urn:microsoft.com/office/officeart/2008/layout/AlternatingHexagons" loCatId="list" qsTypeId="urn:microsoft.com/office/officeart/2005/8/quickstyle/simple1" qsCatId="simple" csTypeId="urn:microsoft.com/office/officeart/2005/8/colors/accent1_2" csCatId="accent1" phldr="1"/>
      <dgm:spPr/>
      <dgm:t>
        <a:bodyPr/>
        <a:lstStyle/>
        <a:p>
          <a:endParaRPr kumimoji="1" lang="ja-JP" altLang="en-US"/>
        </a:p>
      </dgm:t>
    </dgm:pt>
    <dgm:pt modelId="{3CD92E97-52DD-4166-A6EF-6AF933EBA73F}">
      <dgm:prSet phldrT="[テキスト]"/>
      <dgm:spPr/>
      <dgm:t>
        <a:bodyPr/>
        <a:lstStyle/>
        <a:p>
          <a:r>
            <a:rPr kumimoji="1" lang="en-US" altLang="ja-JP" dirty="0" smtClean="0"/>
            <a:t>A</a:t>
          </a:r>
          <a:r>
            <a:rPr kumimoji="1" lang="ja-JP" altLang="en-US" dirty="0" smtClean="0"/>
            <a:t>市</a:t>
          </a:r>
          <a:endParaRPr kumimoji="1" lang="ja-JP" altLang="en-US" dirty="0"/>
        </a:p>
      </dgm:t>
    </dgm:pt>
    <dgm:pt modelId="{5DA4146D-E6A9-451B-B7E8-F4E5EE79603D}" type="parTrans" cxnId="{61DE9043-389A-4D51-AE2D-6BAB9A737DBC}">
      <dgm:prSet/>
      <dgm:spPr/>
      <dgm:t>
        <a:bodyPr/>
        <a:lstStyle/>
        <a:p>
          <a:endParaRPr kumimoji="1" lang="ja-JP" altLang="en-US"/>
        </a:p>
      </dgm:t>
    </dgm:pt>
    <dgm:pt modelId="{4179C433-8C4A-4E0C-96E4-B789BAED7FD3}" type="sibTrans" cxnId="{61DE9043-389A-4D51-AE2D-6BAB9A737DBC}">
      <dgm:prSet/>
      <dgm:spPr/>
      <dgm:t>
        <a:bodyPr/>
        <a:lstStyle/>
        <a:p>
          <a:endParaRPr kumimoji="1" lang="ja-JP" altLang="en-US"/>
        </a:p>
      </dgm:t>
    </dgm:pt>
    <dgm:pt modelId="{ABC01656-9120-4060-BA8C-63B4B2E30886}">
      <dgm:prSet phldrT="[テキスト]"/>
      <dgm:spPr/>
      <dgm:t>
        <a:bodyPr/>
        <a:lstStyle/>
        <a:p>
          <a:r>
            <a:rPr kumimoji="1" lang="en-US" altLang="ja-JP" dirty="0" smtClean="0"/>
            <a:t>B</a:t>
          </a:r>
          <a:r>
            <a:rPr kumimoji="1" lang="ja-JP" altLang="en-US" dirty="0" smtClean="0"/>
            <a:t>町</a:t>
          </a:r>
          <a:endParaRPr kumimoji="1" lang="ja-JP" altLang="en-US" dirty="0"/>
        </a:p>
      </dgm:t>
    </dgm:pt>
    <dgm:pt modelId="{C1EF75DB-03C2-4C0F-9CF7-2B0A643F7B6C}" type="parTrans" cxnId="{52293642-5ECF-4499-A1D5-3FA39F9F6269}">
      <dgm:prSet/>
      <dgm:spPr/>
      <dgm:t>
        <a:bodyPr/>
        <a:lstStyle/>
        <a:p>
          <a:endParaRPr kumimoji="1" lang="ja-JP" altLang="en-US"/>
        </a:p>
      </dgm:t>
    </dgm:pt>
    <dgm:pt modelId="{1A95EB2E-7FB9-408A-9013-18007174C9C9}" type="sibTrans" cxnId="{52293642-5ECF-4499-A1D5-3FA39F9F6269}">
      <dgm:prSet/>
      <dgm:spPr/>
      <dgm:t>
        <a:bodyPr/>
        <a:lstStyle/>
        <a:p>
          <a:endParaRPr kumimoji="1" lang="ja-JP" altLang="en-US"/>
        </a:p>
      </dgm:t>
    </dgm:pt>
    <dgm:pt modelId="{6ECA7969-51A2-42D8-8BA9-05EF2A137602}">
      <dgm:prSet phldrT="[テキスト]"/>
      <dgm:spPr/>
      <dgm:t>
        <a:bodyPr/>
        <a:lstStyle/>
        <a:p>
          <a:r>
            <a:rPr kumimoji="1" lang="en-US" altLang="ja-JP" dirty="0" smtClean="0"/>
            <a:t>C</a:t>
          </a:r>
          <a:r>
            <a:rPr kumimoji="1" lang="ja-JP" altLang="en-US" dirty="0" smtClean="0"/>
            <a:t>村</a:t>
          </a:r>
          <a:endParaRPr kumimoji="1" lang="ja-JP" altLang="en-US" dirty="0"/>
        </a:p>
      </dgm:t>
    </dgm:pt>
    <dgm:pt modelId="{9807300E-071E-4872-8BC6-E637AB8FA89B}" type="parTrans" cxnId="{11999B48-E047-4116-B844-22279169B924}">
      <dgm:prSet/>
      <dgm:spPr/>
      <dgm:t>
        <a:bodyPr/>
        <a:lstStyle/>
        <a:p>
          <a:endParaRPr kumimoji="1" lang="ja-JP" altLang="en-US"/>
        </a:p>
      </dgm:t>
    </dgm:pt>
    <dgm:pt modelId="{CC5747CE-F79E-4EF4-A1F7-A0BD070B037D}" type="sibTrans" cxnId="{11999B48-E047-4116-B844-22279169B924}">
      <dgm:prSet/>
      <dgm:spPr/>
      <dgm:t>
        <a:bodyPr/>
        <a:lstStyle/>
        <a:p>
          <a:endParaRPr kumimoji="1" lang="ja-JP" altLang="en-US"/>
        </a:p>
      </dgm:t>
    </dgm:pt>
    <dgm:pt modelId="{EF3B6286-9CE5-4E87-A359-C2F1B428D7DB}" type="pres">
      <dgm:prSet presAssocID="{C7A8F894-A410-4F17-9857-EBE9C760C800}" presName="Name0" presStyleCnt="0">
        <dgm:presLayoutVars>
          <dgm:chMax/>
          <dgm:chPref/>
          <dgm:dir/>
          <dgm:animLvl val="lvl"/>
        </dgm:presLayoutVars>
      </dgm:prSet>
      <dgm:spPr/>
      <dgm:t>
        <a:bodyPr/>
        <a:lstStyle/>
        <a:p>
          <a:endParaRPr kumimoji="1" lang="ja-JP" altLang="en-US"/>
        </a:p>
      </dgm:t>
    </dgm:pt>
    <dgm:pt modelId="{1659C660-4B11-4E03-9394-635374E04E7C}" type="pres">
      <dgm:prSet presAssocID="{3CD92E97-52DD-4166-A6EF-6AF933EBA73F}" presName="composite" presStyleCnt="0"/>
      <dgm:spPr/>
    </dgm:pt>
    <dgm:pt modelId="{D08FE880-740B-4B21-97C2-2A2D7A16AA9C}" type="pres">
      <dgm:prSet presAssocID="{3CD92E97-52DD-4166-A6EF-6AF933EBA73F}" presName="Parent1" presStyleLbl="node1" presStyleIdx="0" presStyleCnt="6">
        <dgm:presLayoutVars>
          <dgm:chMax val="1"/>
          <dgm:chPref val="1"/>
          <dgm:bulletEnabled val="1"/>
        </dgm:presLayoutVars>
      </dgm:prSet>
      <dgm:spPr/>
      <dgm:t>
        <a:bodyPr/>
        <a:lstStyle/>
        <a:p>
          <a:endParaRPr kumimoji="1" lang="ja-JP" altLang="en-US"/>
        </a:p>
      </dgm:t>
    </dgm:pt>
    <dgm:pt modelId="{5F973B5A-B85F-417F-BD5C-23324E90E763}" type="pres">
      <dgm:prSet presAssocID="{3CD92E97-52DD-4166-A6EF-6AF933EBA73F}" presName="Childtext1" presStyleLbl="revTx" presStyleIdx="0" presStyleCnt="3">
        <dgm:presLayoutVars>
          <dgm:chMax val="0"/>
          <dgm:chPref val="0"/>
          <dgm:bulletEnabled val="1"/>
        </dgm:presLayoutVars>
      </dgm:prSet>
      <dgm:spPr/>
      <dgm:t>
        <a:bodyPr/>
        <a:lstStyle/>
        <a:p>
          <a:endParaRPr kumimoji="1" lang="ja-JP" altLang="en-US"/>
        </a:p>
      </dgm:t>
    </dgm:pt>
    <dgm:pt modelId="{42136B4E-6DA4-4964-BF96-B63B1E422903}" type="pres">
      <dgm:prSet presAssocID="{3CD92E97-52DD-4166-A6EF-6AF933EBA73F}" presName="BalanceSpacing" presStyleCnt="0"/>
      <dgm:spPr/>
    </dgm:pt>
    <dgm:pt modelId="{0F9B43A6-B62E-419D-89A0-BBB3892F512B}" type="pres">
      <dgm:prSet presAssocID="{3CD92E97-52DD-4166-A6EF-6AF933EBA73F}" presName="BalanceSpacing1" presStyleCnt="0"/>
      <dgm:spPr/>
    </dgm:pt>
    <dgm:pt modelId="{26CF058D-4EC4-4935-9E14-9F74FE1FC1A7}" type="pres">
      <dgm:prSet presAssocID="{4179C433-8C4A-4E0C-96E4-B789BAED7FD3}" presName="Accent1Text" presStyleLbl="node1" presStyleIdx="1" presStyleCnt="6"/>
      <dgm:spPr/>
      <dgm:t>
        <a:bodyPr/>
        <a:lstStyle/>
        <a:p>
          <a:endParaRPr kumimoji="1" lang="ja-JP" altLang="en-US"/>
        </a:p>
      </dgm:t>
    </dgm:pt>
    <dgm:pt modelId="{2DA12380-B2E0-4814-8204-9F098F3B5EF5}" type="pres">
      <dgm:prSet presAssocID="{4179C433-8C4A-4E0C-96E4-B789BAED7FD3}" presName="spaceBetweenRectangles" presStyleCnt="0"/>
      <dgm:spPr/>
    </dgm:pt>
    <dgm:pt modelId="{51005072-C846-48EB-87D9-A9FC307E268D}" type="pres">
      <dgm:prSet presAssocID="{ABC01656-9120-4060-BA8C-63B4B2E30886}" presName="composite" presStyleCnt="0"/>
      <dgm:spPr/>
    </dgm:pt>
    <dgm:pt modelId="{2772D134-1545-433E-89B9-0A2C2512804A}" type="pres">
      <dgm:prSet presAssocID="{ABC01656-9120-4060-BA8C-63B4B2E30886}" presName="Parent1" presStyleLbl="node1" presStyleIdx="2" presStyleCnt="6">
        <dgm:presLayoutVars>
          <dgm:chMax val="1"/>
          <dgm:chPref val="1"/>
          <dgm:bulletEnabled val="1"/>
        </dgm:presLayoutVars>
      </dgm:prSet>
      <dgm:spPr/>
      <dgm:t>
        <a:bodyPr/>
        <a:lstStyle/>
        <a:p>
          <a:endParaRPr kumimoji="1" lang="ja-JP" altLang="en-US"/>
        </a:p>
      </dgm:t>
    </dgm:pt>
    <dgm:pt modelId="{00413787-7021-445F-9F7F-94A3DD9C5371}" type="pres">
      <dgm:prSet presAssocID="{ABC01656-9120-4060-BA8C-63B4B2E30886}" presName="Childtext1" presStyleLbl="revTx" presStyleIdx="1" presStyleCnt="3">
        <dgm:presLayoutVars>
          <dgm:chMax val="0"/>
          <dgm:chPref val="0"/>
          <dgm:bulletEnabled val="1"/>
        </dgm:presLayoutVars>
      </dgm:prSet>
      <dgm:spPr/>
      <dgm:t>
        <a:bodyPr/>
        <a:lstStyle/>
        <a:p>
          <a:endParaRPr kumimoji="1" lang="ja-JP" altLang="en-US"/>
        </a:p>
      </dgm:t>
    </dgm:pt>
    <dgm:pt modelId="{406408E9-4E79-46BD-B34C-194F73E20242}" type="pres">
      <dgm:prSet presAssocID="{ABC01656-9120-4060-BA8C-63B4B2E30886}" presName="BalanceSpacing" presStyleCnt="0"/>
      <dgm:spPr/>
    </dgm:pt>
    <dgm:pt modelId="{021C9B07-C573-4EF0-8CC0-0B2D66D98E61}" type="pres">
      <dgm:prSet presAssocID="{ABC01656-9120-4060-BA8C-63B4B2E30886}" presName="BalanceSpacing1" presStyleCnt="0"/>
      <dgm:spPr/>
    </dgm:pt>
    <dgm:pt modelId="{E51493B0-6307-46B8-B8F7-BC96C1D0F30F}" type="pres">
      <dgm:prSet presAssocID="{1A95EB2E-7FB9-408A-9013-18007174C9C9}" presName="Accent1Text" presStyleLbl="node1" presStyleIdx="3" presStyleCnt="6"/>
      <dgm:spPr/>
      <dgm:t>
        <a:bodyPr/>
        <a:lstStyle/>
        <a:p>
          <a:endParaRPr kumimoji="1" lang="ja-JP" altLang="en-US"/>
        </a:p>
      </dgm:t>
    </dgm:pt>
    <dgm:pt modelId="{F1D7881C-459E-4CE8-9CE9-F35B19BDA99C}" type="pres">
      <dgm:prSet presAssocID="{1A95EB2E-7FB9-408A-9013-18007174C9C9}" presName="spaceBetweenRectangles" presStyleCnt="0"/>
      <dgm:spPr/>
    </dgm:pt>
    <dgm:pt modelId="{74DE0D8B-458E-4521-9C5D-AEB1ED9DB136}" type="pres">
      <dgm:prSet presAssocID="{6ECA7969-51A2-42D8-8BA9-05EF2A137602}" presName="composite" presStyleCnt="0"/>
      <dgm:spPr/>
    </dgm:pt>
    <dgm:pt modelId="{3EBD92F8-0FDE-41BF-8C94-7F4B632F9AA6}" type="pres">
      <dgm:prSet presAssocID="{6ECA7969-51A2-42D8-8BA9-05EF2A137602}" presName="Parent1" presStyleLbl="node1" presStyleIdx="4" presStyleCnt="6">
        <dgm:presLayoutVars>
          <dgm:chMax val="1"/>
          <dgm:chPref val="1"/>
          <dgm:bulletEnabled val="1"/>
        </dgm:presLayoutVars>
      </dgm:prSet>
      <dgm:spPr/>
      <dgm:t>
        <a:bodyPr/>
        <a:lstStyle/>
        <a:p>
          <a:endParaRPr kumimoji="1" lang="ja-JP" altLang="en-US"/>
        </a:p>
      </dgm:t>
    </dgm:pt>
    <dgm:pt modelId="{212A4C63-758E-4BDD-B90F-AA799ED48B5A}" type="pres">
      <dgm:prSet presAssocID="{6ECA7969-51A2-42D8-8BA9-05EF2A137602}" presName="Childtext1" presStyleLbl="revTx" presStyleIdx="2" presStyleCnt="3" custScaleX="12730">
        <dgm:presLayoutVars>
          <dgm:chMax val="0"/>
          <dgm:chPref val="0"/>
          <dgm:bulletEnabled val="1"/>
        </dgm:presLayoutVars>
      </dgm:prSet>
      <dgm:spPr/>
      <dgm:t>
        <a:bodyPr/>
        <a:lstStyle/>
        <a:p>
          <a:endParaRPr kumimoji="1" lang="ja-JP" altLang="en-US"/>
        </a:p>
      </dgm:t>
    </dgm:pt>
    <dgm:pt modelId="{216FFCD7-0764-4FE3-B329-A6990F6708CE}" type="pres">
      <dgm:prSet presAssocID="{6ECA7969-51A2-42D8-8BA9-05EF2A137602}" presName="BalanceSpacing" presStyleCnt="0"/>
      <dgm:spPr/>
    </dgm:pt>
    <dgm:pt modelId="{54942AEF-2582-46CB-9104-0292A33CD9F4}" type="pres">
      <dgm:prSet presAssocID="{6ECA7969-51A2-42D8-8BA9-05EF2A137602}" presName="BalanceSpacing1" presStyleCnt="0"/>
      <dgm:spPr/>
    </dgm:pt>
    <dgm:pt modelId="{A4E53668-5D94-4B47-9E6A-9893E22DABB6}" type="pres">
      <dgm:prSet presAssocID="{CC5747CE-F79E-4EF4-A1F7-A0BD070B037D}" presName="Accent1Text" presStyleLbl="node1" presStyleIdx="5" presStyleCnt="6"/>
      <dgm:spPr/>
      <dgm:t>
        <a:bodyPr/>
        <a:lstStyle/>
        <a:p>
          <a:endParaRPr kumimoji="1" lang="ja-JP" altLang="en-US"/>
        </a:p>
      </dgm:t>
    </dgm:pt>
  </dgm:ptLst>
  <dgm:cxnLst>
    <dgm:cxn modelId="{0056743C-D297-4F8C-AABC-108A96ECA459}" type="presOf" srcId="{ABC01656-9120-4060-BA8C-63B4B2E30886}" destId="{2772D134-1545-433E-89B9-0A2C2512804A}" srcOrd="0" destOrd="0" presId="urn:microsoft.com/office/officeart/2008/layout/AlternatingHexagons"/>
    <dgm:cxn modelId="{5B868D83-F719-4BCB-94E2-0EA0A2A9E2E9}" type="presOf" srcId="{C7A8F894-A410-4F17-9857-EBE9C760C800}" destId="{EF3B6286-9CE5-4E87-A359-C2F1B428D7DB}" srcOrd="0" destOrd="0" presId="urn:microsoft.com/office/officeart/2008/layout/AlternatingHexagons"/>
    <dgm:cxn modelId="{D4A560FD-135A-43FD-8635-7F553313121F}" type="presOf" srcId="{4179C433-8C4A-4E0C-96E4-B789BAED7FD3}" destId="{26CF058D-4EC4-4935-9E14-9F74FE1FC1A7}" srcOrd="0" destOrd="0" presId="urn:microsoft.com/office/officeart/2008/layout/AlternatingHexagons"/>
    <dgm:cxn modelId="{61DE9043-389A-4D51-AE2D-6BAB9A737DBC}" srcId="{C7A8F894-A410-4F17-9857-EBE9C760C800}" destId="{3CD92E97-52DD-4166-A6EF-6AF933EBA73F}" srcOrd="0" destOrd="0" parTransId="{5DA4146D-E6A9-451B-B7E8-F4E5EE79603D}" sibTransId="{4179C433-8C4A-4E0C-96E4-B789BAED7FD3}"/>
    <dgm:cxn modelId="{43F31EF8-BF33-4B67-985B-D1B0528C8543}" type="presOf" srcId="{1A95EB2E-7FB9-408A-9013-18007174C9C9}" destId="{E51493B0-6307-46B8-B8F7-BC96C1D0F30F}" srcOrd="0" destOrd="0" presId="urn:microsoft.com/office/officeart/2008/layout/AlternatingHexagons"/>
    <dgm:cxn modelId="{11999B48-E047-4116-B844-22279169B924}" srcId="{C7A8F894-A410-4F17-9857-EBE9C760C800}" destId="{6ECA7969-51A2-42D8-8BA9-05EF2A137602}" srcOrd="2" destOrd="0" parTransId="{9807300E-071E-4872-8BC6-E637AB8FA89B}" sibTransId="{CC5747CE-F79E-4EF4-A1F7-A0BD070B037D}"/>
    <dgm:cxn modelId="{E7F38F6E-2686-4FBA-B387-2D8B6F508C9D}" type="presOf" srcId="{3CD92E97-52DD-4166-A6EF-6AF933EBA73F}" destId="{D08FE880-740B-4B21-97C2-2A2D7A16AA9C}" srcOrd="0" destOrd="0" presId="urn:microsoft.com/office/officeart/2008/layout/AlternatingHexagons"/>
    <dgm:cxn modelId="{52293642-5ECF-4499-A1D5-3FA39F9F6269}" srcId="{C7A8F894-A410-4F17-9857-EBE9C760C800}" destId="{ABC01656-9120-4060-BA8C-63B4B2E30886}" srcOrd="1" destOrd="0" parTransId="{C1EF75DB-03C2-4C0F-9CF7-2B0A643F7B6C}" sibTransId="{1A95EB2E-7FB9-408A-9013-18007174C9C9}"/>
    <dgm:cxn modelId="{0FDB5A12-3A6C-41A6-A6E9-928B27086568}" type="presOf" srcId="{6ECA7969-51A2-42D8-8BA9-05EF2A137602}" destId="{3EBD92F8-0FDE-41BF-8C94-7F4B632F9AA6}" srcOrd="0" destOrd="0" presId="urn:microsoft.com/office/officeart/2008/layout/AlternatingHexagons"/>
    <dgm:cxn modelId="{8380023C-18A9-43BD-9208-55A284A822A4}" type="presOf" srcId="{CC5747CE-F79E-4EF4-A1F7-A0BD070B037D}" destId="{A4E53668-5D94-4B47-9E6A-9893E22DABB6}" srcOrd="0" destOrd="0" presId="urn:microsoft.com/office/officeart/2008/layout/AlternatingHexagons"/>
    <dgm:cxn modelId="{20E91801-C8C9-4156-BBE8-E0000880FE51}" type="presParOf" srcId="{EF3B6286-9CE5-4E87-A359-C2F1B428D7DB}" destId="{1659C660-4B11-4E03-9394-635374E04E7C}" srcOrd="0" destOrd="0" presId="urn:microsoft.com/office/officeart/2008/layout/AlternatingHexagons"/>
    <dgm:cxn modelId="{BA07BCC0-2CAB-402B-89F6-2570B3E84AF3}" type="presParOf" srcId="{1659C660-4B11-4E03-9394-635374E04E7C}" destId="{D08FE880-740B-4B21-97C2-2A2D7A16AA9C}" srcOrd="0" destOrd="0" presId="urn:microsoft.com/office/officeart/2008/layout/AlternatingHexagons"/>
    <dgm:cxn modelId="{7014A0F6-3EC3-4E71-AFCE-1DB47B0C6C7E}" type="presParOf" srcId="{1659C660-4B11-4E03-9394-635374E04E7C}" destId="{5F973B5A-B85F-417F-BD5C-23324E90E763}" srcOrd="1" destOrd="0" presId="urn:microsoft.com/office/officeart/2008/layout/AlternatingHexagons"/>
    <dgm:cxn modelId="{E2FED3F6-0797-4934-BB82-D094B47FEB7E}" type="presParOf" srcId="{1659C660-4B11-4E03-9394-635374E04E7C}" destId="{42136B4E-6DA4-4964-BF96-B63B1E422903}" srcOrd="2" destOrd="0" presId="urn:microsoft.com/office/officeart/2008/layout/AlternatingHexagons"/>
    <dgm:cxn modelId="{B8360736-D1C7-4DA6-BDBD-36E550EAEDBB}" type="presParOf" srcId="{1659C660-4B11-4E03-9394-635374E04E7C}" destId="{0F9B43A6-B62E-419D-89A0-BBB3892F512B}" srcOrd="3" destOrd="0" presId="urn:microsoft.com/office/officeart/2008/layout/AlternatingHexagons"/>
    <dgm:cxn modelId="{2D890F22-829F-4CAC-AA58-2BBA0BE729DE}" type="presParOf" srcId="{1659C660-4B11-4E03-9394-635374E04E7C}" destId="{26CF058D-4EC4-4935-9E14-9F74FE1FC1A7}" srcOrd="4" destOrd="0" presId="urn:microsoft.com/office/officeart/2008/layout/AlternatingHexagons"/>
    <dgm:cxn modelId="{40DED2E0-A673-449E-ACC3-193F84EBABA2}" type="presParOf" srcId="{EF3B6286-9CE5-4E87-A359-C2F1B428D7DB}" destId="{2DA12380-B2E0-4814-8204-9F098F3B5EF5}" srcOrd="1" destOrd="0" presId="urn:microsoft.com/office/officeart/2008/layout/AlternatingHexagons"/>
    <dgm:cxn modelId="{BE176C7F-D090-4886-85BA-931B2C4D6BE2}" type="presParOf" srcId="{EF3B6286-9CE5-4E87-A359-C2F1B428D7DB}" destId="{51005072-C846-48EB-87D9-A9FC307E268D}" srcOrd="2" destOrd="0" presId="urn:microsoft.com/office/officeart/2008/layout/AlternatingHexagons"/>
    <dgm:cxn modelId="{B430ED8C-1C23-41B3-AB27-BA69FDEFF343}" type="presParOf" srcId="{51005072-C846-48EB-87D9-A9FC307E268D}" destId="{2772D134-1545-433E-89B9-0A2C2512804A}" srcOrd="0" destOrd="0" presId="urn:microsoft.com/office/officeart/2008/layout/AlternatingHexagons"/>
    <dgm:cxn modelId="{9D6C8A54-B87F-4872-8975-B4C26C272CFC}" type="presParOf" srcId="{51005072-C846-48EB-87D9-A9FC307E268D}" destId="{00413787-7021-445F-9F7F-94A3DD9C5371}" srcOrd="1" destOrd="0" presId="urn:microsoft.com/office/officeart/2008/layout/AlternatingHexagons"/>
    <dgm:cxn modelId="{225CCA27-6DBA-448C-A9D5-5B9F3C885C18}" type="presParOf" srcId="{51005072-C846-48EB-87D9-A9FC307E268D}" destId="{406408E9-4E79-46BD-B34C-194F73E20242}" srcOrd="2" destOrd="0" presId="urn:microsoft.com/office/officeart/2008/layout/AlternatingHexagons"/>
    <dgm:cxn modelId="{3065361E-142C-4269-897E-8628A1D73957}" type="presParOf" srcId="{51005072-C846-48EB-87D9-A9FC307E268D}" destId="{021C9B07-C573-4EF0-8CC0-0B2D66D98E61}" srcOrd="3" destOrd="0" presId="urn:microsoft.com/office/officeart/2008/layout/AlternatingHexagons"/>
    <dgm:cxn modelId="{2418E568-84FD-4493-8B6C-4ADE007ECE5A}" type="presParOf" srcId="{51005072-C846-48EB-87D9-A9FC307E268D}" destId="{E51493B0-6307-46B8-B8F7-BC96C1D0F30F}" srcOrd="4" destOrd="0" presId="urn:microsoft.com/office/officeart/2008/layout/AlternatingHexagons"/>
    <dgm:cxn modelId="{615DBA0B-9360-4B0A-9905-FCE5653D2998}" type="presParOf" srcId="{EF3B6286-9CE5-4E87-A359-C2F1B428D7DB}" destId="{F1D7881C-459E-4CE8-9CE9-F35B19BDA99C}" srcOrd="3" destOrd="0" presId="urn:microsoft.com/office/officeart/2008/layout/AlternatingHexagons"/>
    <dgm:cxn modelId="{83199167-8328-45FA-BA19-3972352ABEE7}" type="presParOf" srcId="{EF3B6286-9CE5-4E87-A359-C2F1B428D7DB}" destId="{74DE0D8B-458E-4521-9C5D-AEB1ED9DB136}" srcOrd="4" destOrd="0" presId="urn:microsoft.com/office/officeart/2008/layout/AlternatingHexagons"/>
    <dgm:cxn modelId="{11139A51-138C-4D43-9238-8BB85D7E5B07}" type="presParOf" srcId="{74DE0D8B-458E-4521-9C5D-AEB1ED9DB136}" destId="{3EBD92F8-0FDE-41BF-8C94-7F4B632F9AA6}" srcOrd="0" destOrd="0" presId="urn:microsoft.com/office/officeart/2008/layout/AlternatingHexagons"/>
    <dgm:cxn modelId="{DAA2F69E-500C-4541-A275-609E05CCC44B}" type="presParOf" srcId="{74DE0D8B-458E-4521-9C5D-AEB1ED9DB136}" destId="{212A4C63-758E-4BDD-B90F-AA799ED48B5A}" srcOrd="1" destOrd="0" presId="urn:microsoft.com/office/officeart/2008/layout/AlternatingHexagons"/>
    <dgm:cxn modelId="{64903E07-12CF-429A-A30C-202BC52EB332}" type="presParOf" srcId="{74DE0D8B-458E-4521-9C5D-AEB1ED9DB136}" destId="{216FFCD7-0764-4FE3-B329-A6990F6708CE}" srcOrd="2" destOrd="0" presId="urn:microsoft.com/office/officeart/2008/layout/AlternatingHexagons"/>
    <dgm:cxn modelId="{C8B42045-86AD-4128-B10E-B5F309D1185C}" type="presParOf" srcId="{74DE0D8B-458E-4521-9C5D-AEB1ED9DB136}" destId="{54942AEF-2582-46CB-9104-0292A33CD9F4}" srcOrd="3" destOrd="0" presId="urn:microsoft.com/office/officeart/2008/layout/AlternatingHexagons"/>
    <dgm:cxn modelId="{D88ADCBB-6753-4248-9B87-E6EA6C119CBF}" type="presParOf" srcId="{74DE0D8B-458E-4521-9C5D-AEB1ED9DB136}" destId="{A4E53668-5D94-4B47-9E6A-9893E22DABB6}" srcOrd="4" destOrd="0" presId="urn:microsoft.com/office/officeart/2008/layout/AlternatingHexagons"/>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C7A8F894-A410-4F17-9857-EBE9C760C800}" type="doc">
      <dgm:prSet loTypeId="urn:microsoft.com/office/officeart/2008/layout/AlternatingHexagons" loCatId="list" qsTypeId="urn:microsoft.com/office/officeart/2005/8/quickstyle/simple1" qsCatId="simple" csTypeId="urn:microsoft.com/office/officeart/2005/8/colors/accent1_2" csCatId="accent1" phldr="1"/>
      <dgm:spPr/>
      <dgm:t>
        <a:bodyPr/>
        <a:lstStyle/>
        <a:p>
          <a:endParaRPr kumimoji="1" lang="ja-JP" altLang="en-US"/>
        </a:p>
      </dgm:t>
    </dgm:pt>
    <dgm:pt modelId="{3CD92E97-52DD-4166-A6EF-6AF933EBA73F}">
      <dgm:prSet phldrT="[テキスト]"/>
      <dgm:spPr/>
      <dgm:t>
        <a:bodyPr/>
        <a:lstStyle/>
        <a:p>
          <a:r>
            <a:rPr kumimoji="1" lang="en-US" altLang="ja-JP" dirty="0" smtClean="0"/>
            <a:t>A</a:t>
          </a:r>
          <a:r>
            <a:rPr kumimoji="1" lang="ja-JP" altLang="en-US" dirty="0" smtClean="0"/>
            <a:t>市</a:t>
          </a:r>
          <a:endParaRPr kumimoji="1" lang="ja-JP" altLang="en-US" dirty="0"/>
        </a:p>
      </dgm:t>
    </dgm:pt>
    <dgm:pt modelId="{5DA4146D-E6A9-451B-B7E8-F4E5EE79603D}" type="parTrans" cxnId="{61DE9043-389A-4D51-AE2D-6BAB9A737DBC}">
      <dgm:prSet/>
      <dgm:spPr/>
      <dgm:t>
        <a:bodyPr/>
        <a:lstStyle/>
        <a:p>
          <a:endParaRPr kumimoji="1" lang="ja-JP" altLang="en-US"/>
        </a:p>
      </dgm:t>
    </dgm:pt>
    <dgm:pt modelId="{4179C433-8C4A-4E0C-96E4-B789BAED7FD3}" type="sibTrans" cxnId="{61DE9043-389A-4D51-AE2D-6BAB9A737DBC}">
      <dgm:prSet/>
      <dgm:spPr/>
      <dgm:t>
        <a:bodyPr/>
        <a:lstStyle/>
        <a:p>
          <a:endParaRPr kumimoji="1" lang="ja-JP" altLang="en-US"/>
        </a:p>
      </dgm:t>
    </dgm:pt>
    <dgm:pt modelId="{ABC01656-9120-4060-BA8C-63B4B2E30886}">
      <dgm:prSet phldrT="[テキスト]"/>
      <dgm:spPr/>
      <dgm:t>
        <a:bodyPr/>
        <a:lstStyle/>
        <a:p>
          <a:r>
            <a:rPr kumimoji="1" lang="en-US" altLang="ja-JP" dirty="0" smtClean="0"/>
            <a:t>B</a:t>
          </a:r>
          <a:r>
            <a:rPr kumimoji="1" lang="ja-JP" altLang="en-US" dirty="0" smtClean="0"/>
            <a:t>町</a:t>
          </a:r>
          <a:endParaRPr kumimoji="1" lang="ja-JP" altLang="en-US" dirty="0"/>
        </a:p>
      </dgm:t>
    </dgm:pt>
    <dgm:pt modelId="{C1EF75DB-03C2-4C0F-9CF7-2B0A643F7B6C}" type="parTrans" cxnId="{52293642-5ECF-4499-A1D5-3FA39F9F6269}">
      <dgm:prSet/>
      <dgm:spPr/>
      <dgm:t>
        <a:bodyPr/>
        <a:lstStyle/>
        <a:p>
          <a:endParaRPr kumimoji="1" lang="ja-JP" altLang="en-US"/>
        </a:p>
      </dgm:t>
    </dgm:pt>
    <dgm:pt modelId="{1A95EB2E-7FB9-408A-9013-18007174C9C9}" type="sibTrans" cxnId="{52293642-5ECF-4499-A1D5-3FA39F9F6269}">
      <dgm:prSet/>
      <dgm:spPr/>
      <dgm:t>
        <a:bodyPr/>
        <a:lstStyle/>
        <a:p>
          <a:endParaRPr kumimoji="1" lang="ja-JP" altLang="en-US"/>
        </a:p>
      </dgm:t>
    </dgm:pt>
    <dgm:pt modelId="{6ECA7969-51A2-42D8-8BA9-05EF2A137602}">
      <dgm:prSet phldrT="[テキスト]"/>
      <dgm:spPr/>
      <dgm:t>
        <a:bodyPr/>
        <a:lstStyle/>
        <a:p>
          <a:r>
            <a:rPr kumimoji="1" lang="en-US" altLang="ja-JP" dirty="0" smtClean="0"/>
            <a:t>C</a:t>
          </a:r>
          <a:r>
            <a:rPr kumimoji="1" lang="ja-JP" altLang="en-US" dirty="0" smtClean="0"/>
            <a:t>村</a:t>
          </a:r>
          <a:endParaRPr kumimoji="1" lang="ja-JP" altLang="en-US" dirty="0"/>
        </a:p>
      </dgm:t>
    </dgm:pt>
    <dgm:pt modelId="{9807300E-071E-4872-8BC6-E637AB8FA89B}" type="parTrans" cxnId="{11999B48-E047-4116-B844-22279169B924}">
      <dgm:prSet/>
      <dgm:spPr/>
      <dgm:t>
        <a:bodyPr/>
        <a:lstStyle/>
        <a:p>
          <a:endParaRPr kumimoji="1" lang="ja-JP" altLang="en-US"/>
        </a:p>
      </dgm:t>
    </dgm:pt>
    <dgm:pt modelId="{CC5747CE-F79E-4EF4-A1F7-A0BD070B037D}" type="sibTrans" cxnId="{11999B48-E047-4116-B844-22279169B924}">
      <dgm:prSet/>
      <dgm:spPr/>
      <dgm:t>
        <a:bodyPr/>
        <a:lstStyle/>
        <a:p>
          <a:endParaRPr kumimoji="1" lang="ja-JP" altLang="en-US"/>
        </a:p>
      </dgm:t>
    </dgm:pt>
    <dgm:pt modelId="{EF3B6286-9CE5-4E87-A359-C2F1B428D7DB}" type="pres">
      <dgm:prSet presAssocID="{C7A8F894-A410-4F17-9857-EBE9C760C800}" presName="Name0" presStyleCnt="0">
        <dgm:presLayoutVars>
          <dgm:chMax/>
          <dgm:chPref/>
          <dgm:dir/>
          <dgm:animLvl val="lvl"/>
        </dgm:presLayoutVars>
      </dgm:prSet>
      <dgm:spPr/>
      <dgm:t>
        <a:bodyPr/>
        <a:lstStyle/>
        <a:p>
          <a:endParaRPr kumimoji="1" lang="ja-JP" altLang="en-US"/>
        </a:p>
      </dgm:t>
    </dgm:pt>
    <dgm:pt modelId="{1659C660-4B11-4E03-9394-635374E04E7C}" type="pres">
      <dgm:prSet presAssocID="{3CD92E97-52DD-4166-A6EF-6AF933EBA73F}" presName="composite" presStyleCnt="0"/>
      <dgm:spPr/>
    </dgm:pt>
    <dgm:pt modelId="{D08FE880-740B-4B21-97C2-2A2D7A16AA9C}" type="pres">
      <dgm:prSet presAssocID="{3CD92E97-52DD-4166-A6EF-6AF933EBA73F}" presName="Parent1" presStyleLbl="node1" presStyleIdx="0" presStyleCnt="6">
        <dgm:presLayoutVars>
          <dgm:chMax val="1"/>
          <dgm:chPref val="1"/>
          <dgm:bulletEnabled val="1"/>
        </dgm:presLayoutVars>
      </dgm:prSet>
      <dgm:spPr/>
      <dgm:t>
        <a:bodyPr/>
        <a:lstStyle/>
        <a:p>
          <a:endParaRPr kumimoji="1" lang="ja-JP" altLang="en-US"/>
        </a:p>
      </dgm:t>
    </dgm:pt>
    <dgm:pt modelId="{5F973B5A-B85F-417F-BD5C-23324E90E763}" type="pres">
      <dgm:prSet presAssocID="{3CD92E97-52DD-4166-A6EF-6AF933EBA73F}" presName="Childtext1" presStyleLbl="revTx" presStyleIdx="0" presStyleCnt="3">
        <dgm:presLayoutVars>
          <dgm:chMax val="0"/>
          <dgm:chPref val="0"/>
          <dgm:bulletEnabled val="1"/>
        </dgm:presLayoutVars>
      </dgm:prSet>
      <dgm:spPr/>
      <dgm:t>
        <a:bodyPr/>
        <a:lstStyle/>
        <a:p>
          <a:endParaRPr kumimoji="1" lang="ja-JP" altLang="en-US"/>
        </a:p>
      </dgm:t>
    </dgm:pt>
    <dgm:pt modelId="{42136B4E-6DA4-4964-BF96-B63B1E422903}" type="pres">
      <dgm:prSet presAssocID="{3CD92E97-52DD-4166-A6EF-6AF933EBA73F}" presName="BalanceSpacing" presStyleCnt="0"/>
      <dgm:spPr/>
    </dgm:pt>
    <dgm:pt modelId="{0F9B43A6-B62E-419D-89A0-BBB3892F512B}" type="pres">
      <dgm:prSet presAssocID="{3CD92E97-52DD-4166-A6EF-6AF933EBA73F}" presName="BalanceSpacing1" presStyleCnt="0"/>
      <dgm:spPr/>
    </dgm:pt>
    <dgm:pt modelId="{26CF058D-4EC4-4935-9E14-9F74FE1FC1A7}" type="pres">
      <dgm:prSet presAssocID="{4179C433-8C4A-4E0C-96E4-B789BAED7FD3}" presName="Accent1Text" presStyleLbl="node1" presStyleIdx="1" presStyleCnt="6"/>
      <dgm:spPr/>
      <dgm:t>
        <a:bodyPr/>
        <a:lstStyle/>
        <a:p>
          <a:endParaRPr kumimoji="1" lang="ja-JP" altLang="en-US"/>
        </a:p>
      </dgm:t>
    </dgm:pt>
    <dgm:pt modelId="{2DA12380-B2E0-4814-8204-9F098F3B5EF5}" type="pres">
      <dgm:prSet presAssocID="{4179C433-8C4A-4E0C-96E4-B789BAED7FD3}" presName="spaceBetweenRectangles" presStyleCnt="0"/>
      <dgm:spPr/>
    </dgm:pt>
    <dgm:pt modelId="{51005072-C846-48EB-87D9-A9FC307E268D}" type="pres">
      <dgm:prSet presAssocID="{ABC01656-9120-4060-BA8C-63B4B2E30886}" presName="composite" presStyleCnt="0"/>
      <dgm:spPr/>
    </dgm:pt>
    <dgm:pt modelId="{2772D134-1545-433E-89B9-0A2C2512804A}" type="pres">
      <dgm:prSet presAssocID="{ABC01656-9120-4060-BA8C-63B4B2E30886}" presName="Parent1" presStyleLbl="node1" presStyleIdx="2" presStyleCnt="6">
        <dgm:presLayoutVars>
          <dgm:chMax val="1"/>
          <dgm:chPref val="1"/>
          <dgm:bulletEnabled val="1"/>
        </dgm:presLayoutVars>
      </dgm:prSet>
      <dgm:spPr/>
      <dgm:t>
        <a:bodyPr/>
        <a:lstStyle/>
        <a:p>
          <a:endParaRPr kumimoji="1" lang="ja-JP" altLang="en-US"/>
        </a:p>
      </dgm:t>
    </dgm:pt>
    <dgm:pt modelId="{00413787-7021-445F-9F7F-94A3DD9C5371}" type="pres">
      <dgm:prSet presAssocID="{ABC01656-9120-4060-BA8C-63B4B2E30886}" presName="Childtext1" presStyleLbl="revTx" presStyleIdx="1" presStyleCnt="3">
        <dgm:presLayoutVars>
          <dgm:chMax val="0"/>
          <dgm:chPref val="0"/>
          <dgm:bulletEnabled val="1"/>
        </dgm:presLayoutVars>
      </dgm:prSet>
      <dgm:spPr/>
      <dgm:t>
        <a:bodyPr/>
        <a:lstStyle/>
        <a:p>
          <a:endParaRPr kumimoji="1" lang="ja-JP" altLang="en-US"/>
        </a:p>
      </dgm:t>
    </dgm:pt>
    <dgm:pt modelId="{406408E9-4E79-46BD-B34C-194F73E20242}" type="pres">
      <dgm:prSet presAssocID="{ABC01656-9120-4060-BA8C-63B4B2E30886}" presName="BalanceSpacing" presStyleCnt="0"/>
      <dgm:spPr/>
    </dgm:pt>
    <dgm:pt modelId="{021C9B07-C573-4EF0-8CC0-0B2D66D98E61}" type="pres">
      <dgm:prSet presAssocID="{ABC01656-9120-4060-BA8C-63B4B2E30886}" presName="BalanceSpacing1" presStyleCnt="0"/>
      <dgm:spPr/>
    </dgm:pt>
    <dgm:pt modelId="{E51493B0-6307-46B8-B8F7-BC96C1D0F30F}" type="pres">
      <dgm:prSet presAssocID="{1A95EB2E-7FB9-408A-9013-18007174C9C9}" presName="Accent1Text" presStyleLbl="node1" presStyleIdx="3" presStyleCnt="6"/>
      <dgm:spPr/>
      <dgm:t>
        <a:bodyPr/>
        <a:lstStyle/>
        <a:p>
          <a:endParaRPr kumimoji="1" lang="ja-JP" altLang="en-US"/>
        </a:p>
      </dgm:t>
    </dgm:pt>
    <dgm:pt modelId="{F1D7881C-459E-4CE8-9CE9-F35B19BDA99C}" type="pres">
      <dgm:prSet presAssocID="{1A95EB2E-7FB9-408A-9013-18007174C9C9}" presName="spaceBetweenRectangles" presStyleCnt="0"/>
      <dgm:spPr/>
    </dgm:pt>
    <dgm:pt modelId="{74DE0D8B-458E-4521-9C5D-AEB1ED9DB136}" type="pres">
      <dgm:prSet presAssocID="{6ECA7969-51A2-42D8-8BA9-05EF2A137602}" presName="composite" presStyleCnt="0"/>
      <dgm:spPr/>
    </dgm:pt>
    <dgm:pt modelId="{3EBD92F8-0FDE-41BF-8C94-7F4B632F9AA6}" type="pres">
      <dgm:prSet presAssocID="{6ECA7969-51A2-42D8-8BA9-05EF2A137602}" presName="Parent1" presStyleLbl="node1" presStyleIdx="4" presStyleCnt="6">
        <dgm:presLayoutVars>
          <dgm:chMax val="1"/>
          <dgm:chPref val="1"/>
          <dgm:bulletEnabled val="1"/>
        </dgm:presLayoutVars>
      </dgm:prSet>
      <dgm:spPr/>
      <dgm:t>
        <a:bodyPr/>
        <a:lstStyle/>
        <a:p>
          <a:endParaRPr kumimoji="1" lang="ja-JP" altLang="en-US"/>
        </a:p>
      </dgm:t>
    </dgm:pt>
    <dgm:pt modelId="{212A4C63-758E-4BDD-B90F-AA799ED48B5A}" type="pres">
      <dgm:prSet presAssocID="{6ECA7969-51A2-42D8-8BA9-05EF2A137602}" presName="Childtext1" presStyleLbl="revTx" presStyleIdx="2" presStyleCnt="3" custScaleX="12730">
        <dgm:presLayoutVars>
          <dgm:chMax val="0"/>
          <dgm:chPref val="0"/>
          <dgm:bulletEnabled val="1"/>
        </dgm:presLayoutVars>
      </dgm:prSet>
      <dgm:spPr/>
      <dgm:t>
        <a:bodyPr/>
        <a:lstStyle/>
        <a:p>
          <a:endParaRPr kumimoji="1" lang="ja-JP" altLang="en-US"/>
        </a:p>
      </dgm:t>
    </dgm:pt>
    <dgm:pt modelId="{216FFCD7-0764-4FE3-B329-A6990F6708CE}" type="pres">
      <dgm:prSet presAssocID="{6ECA7969-51A2-42D8-8BA9-05EF2A137602}" presName="BalanceSpacing" presStyleCnt="0"/>
      <dgm:spPr/>
    </dgm:pt>
    <dgm:pt modelId="{54942AEF-2582-46CB-9104-0292A33CD9F4}" type="pres">
      <dgm:prSet presAssocID="{6ECA7969-51A2-42D8-8BA9-05EF2A137602}" presName="BalanceSpacing1" presStyleCnt="0"/>
      <dgm:spPr/>
    </dgm:pt>
    <dgm:pt modelId="{A4E53668-5D94-4B47-9E6A-9893E22DABB6}" type="pres">
      <dgm:prSet presAssocID="{CC5747CE-F79E-4EF4-A1F7-A0BD070B037D}" presName="Accent1Text" presStyleLbl="node1" presStyleIdx="5" presStyleCnt="6"/>
      <dgm:spPr/>
      <dgm:t>
        <a:bodyPr/>
        <a:lstStyle/>
        <a:p>
          <a:endParaRPr kumimoji="1" lang="ja-JP" altLang="en-US"/>
        </a:p>
      </dgm:t>
    </dgm:pt>
  </dgm:ptLst>
  <dgm:cxnLst>
    <dgm:cxn modelId="{AA62CC83-7001-4434-AE5C-144ACB4C84BF}" type="presOf" srcId="{3CD92E97-52DD-4166-A6EF-6AF933EBA73F}" destId="{D08FE880-740B-4B21-97C2-2A2D7A16AA9C}" srcOrd="0" destOrd="0" presId="urn:microsoft.com/office/officeart/2008/layout/AlternatingHexagons"/>
    <dgm:cxn modelId="{0BDDE9EA-B750-4B8A-9244-0969ACD2957F}" type="presOf" srcId="{1A95EB2E-7FB9-408A-9013-18007174C9C9}" destId="{E51493B0-6307-46B8-B8F7-BC96C1D0F30F}" srcOrd="0" destOrd="0" presId="urn:microsoft.com/office/officeart/2008/layout/AlternatingHexagons"/>
    <dgm:cxn modelId="{48215313-0625-4BBC-9614-362B9A859315}" type="presOf" srcId="{C7A8F894-A410-4F17-9857-EBE9C760C800}" destId="{EF3B6286-9CE5-4E87-A359-C2F1B428D7DB}" srcOrd="0" destOrd="0" presId="urn:microsoft.com/office/officeart/2008/layout/AlternatingHexagons"/>
    <dgm:cxn modelId="{58B3E7A8-C556-4F96-816F-2464D5EF1CB1}" type="presOf" srcId="{6ECA7969-51A2-42D8-8BA9-05EF2A137602}" destId="{3EBD92F8-0FDE-41BF-8C94-7F4B632F9AA6}" srcOrd="0" destOrd="0" presId="urn:microsoft.com/office/officeart/2008/layout/AlternatingHexagons"/>
    <dgm:cxn modelId="{61DE9043-389A-4D51-AE2D-6BAB9A737DBC}" srcId="{C7A8F894-A410-4F17-9857-EBE9C760C800}" destId="{3CD92E97-52DD-4166-A6EF-6AF933EBA73F}" srcOrd="0" destOrd="0" parTransId="{5DA4146D-E6A9-451B-B7E8-F4E5EE79603D}" sibTransId="{4179C433-8C4A-4E0C-96E4-B789BAED7FD3}"/>
    <dgm:cxn modelId="{11999B48-E047-4116-B844-22279169B924}" srcId="{C7A8F894-A410-4F17-9857-EBE9C760C800}" destId="{6ECA7969-51A2-42D8-8BA9-05EF2A137602}" srcOrd="2" destOrd="0" parTransId="{9807300E-071E-4872-8BC6-E637AB8FA89B}" sibTransId="{CC5747CE-F79E-4EF4-A1F7-A0BD070B037D}"/>
    <dgm:cxn modelId="{52293642-5ECF-4499-A1D5-3FA39F9F6269}" srcId="{C7A8F894-A410-4F17-9857-EBE9C760C800}" destId="{ABC01656-9120-4060-BA8C-63B4B2E30886}" srcOrd="1" destOrd="0" parTransId="{C1EF75DB-03C2-4C0F-9CF7-2B0A643F7B6C}" sibTransId="{1A95EB2E-7FB9-408A-9013-18007174C9C9}"/>
    <dgm:cxn modelId="{F2E5ED10-66A5-4FC9-A518-01F779CC804A}" type="presOf" srcId="{ABC01656-9120-4060-BA8C-63B4B2E30886}" destId="{2772D134-1545-433E-89B9-0A2C2512804A}" srcOrd="0" destOrd="0" presId="urn:microsoft.com/office/officeart/2008/layout/AlternatingHexagons"/>
    <dgm:cxn modelId="{E56616A9-7F22-4200-BFDC-FFB2A7524BC4}" type="presOf" srcId="{CC5747CE-F79E-4EF4-A1F7-A0BD070B037D}" destId="{A4E53668-5D94-4B47-9E6A-9893E22DABB6}" srcOrd="0" destOrd="0" presId="urn:microsoft.com/office/officeart/2008/layout/AlternatingHexagons"/>
    <dgm:cxn modelId="{56A17D1D-EFC9-4210-A033-09C2C93E4E2D}" type="presOf" srcId="{4179C433-8C4A-4E0C-96E4-B789BAED7FD3}" destId="{26CF058D-4EC4-4935-9E14-9F74FE1FC1A7}" srcOrd="0" destOrd="0" presId="urn:microsoft.com/office/officeart/2008/layout/AlternatingHexagons"/>
    <dgm:cxn modelId="{D4B07730-240B-4729-A923-BBF1DE2AF0CB}" type="presParOf" srcId="{EF3B6286-9CE5-4E87-A359-C2F1B428D7DB}" destId="{1659C660-4B11-4E03-9394-635374E04E7C}" srcOrd="0" destOrd="0" presId="urn:microsoft.com/office/officeart/2008/layout/AlternatingHexagons"/>
    <dgm:cxn modelId="{128CDCCD-BDCC-4828-849F-9E37CB296C62}" type="presParOf" srcId="{1659C660-4B11-4E03-9394-635374E04E7C}" destId="{D08FE880-740B-4B21-97C2-2A2D7A16AA9C}" srcOrd="0" destOrd="0" presId="urn:microsoft.com/office/officeart/2008/layout/AlternatingHexagons"/>
    <dgm:cxn modelId="{57150926-E850-458E-8314-149E36B29FEF}" type="presParOf" srcId="{1659C660-4B11-4E03-9394-635374E04E7C}" destId="{5F973B5A-B85F-417F-BD5C-23324E90E763}" srcOrd="1" destOrd="0" presId="urn:microsoft.com/office/officeart/2008/layout/AlternatingHexagons"/>
    <dgm:cxn modelId="{412836E9-EDED-42FE-BA6C-7C114C77871C}" type="presParOf" srcId="{1659C660-4B11-4E03-9394-635374E04E7C}" destId="{42136B4E-6DA4-4964-BF96-B63B1E422903}" srcOrd="2" destOrd="0" presId="urn:microsoft.com/office/officeart/2008/layout/AlternatingHexagons"/>
    <dgm:cxn modelId="{87F62F5B-5770-4378-A822-69ADB6A9204F}" type="presParOf" srcId="{1659C660-4B11-4E03-9394-635374E04E7C}" destId="{0F9B43A6-B62E-419D-89A0-BBB3892F512B}" srcOrd="3" destOrd="0" presId="urn:microsoft.com/office/officeart/2008/layout/AlternatingHexagons"/>
    <dgm:cxn modelId="{8B01B522-8FF0-45B0-B854-0956AB22E481}" type="presParOf" srcId="{1659C660-4B11-4E03-9394-635374E04E7C}" destId="{26CF058D-4EC4-4935-9E14-9F74FE1FC1A7}" srcOrd="4" destOrd="0" presId="urn:microsoft.com/office/officeart/2008/layout/AlternatingHexagons"/>
    <dgm:cxn modelId="{B9728869-05ED-47F6-B136-661A666E8A0B}" type="presParOf" srcId="{EF3B6286-9CE5-4E87-A359-C2F1B428D7DB}" destId="{2DA12380-B2E0-4814-8204-9F098F3B5EF5}" srcOrd="1" destOrd="0" presId="urn:microsoft.com/office/officeart/2008/layout/AlternatingHexagons"/>
    <dgm:cxn modelId="{6CFF450D-5B4F-475E-AFDB-F7AA29B319F6}" type="presParOf" srcId="{EF3B6286-9CE5-4E87-A359-C2F1B428D7DB}" destId="{51005072-C846-48EB-87D9-A9FC307E268D}" srcOrd="2" destOrd="0" presId="urn:microsoft.com/office/officeart/2008/layout/AlternatingHexagons"/>
    <dgm:cxn modelId="{5E8D58F9-4A5A-4E0A-8A43-7F0FA70A44AF}" type="presParOf" srcId="{51005072-C846-48EB-87D9-A9FC307E268D}" destId="{2772D134-1545-433E-89B9-0A2C2512804A}" srcOrd="0" destOrd="0" presId="urn:microsoft.com/office/officeart/2008/layout/AlternatingHexagons"/>
    <dgm:cxn modelId="{167DF903-8FD1-4DFC-A591-1BF565BF0969}" type="presParOf" srcId="{51005072-C846-48EB-87D9-A9FC307E268D}" destId="{00413787-7021-445F-9F7F-94A3DD9C5371}" srcOrd="1" destOrd="0" presId="urn:microsoft.com/office/officeart/2008/layout/AlternatingHexagons"/>
    <dgm:cxn modelId="{938B0F02-68A0-4297-83BE-919217CAAFF4}" type="presParOf" srcId="{51005072-C846-48EB-87D9-A9FC307E268D}" destId="{406408E9-4E79-46BD-B34C-194F73E20242}" srcOrd="2" destOrd="0" presId="urn:microsoft.com/office/officeart/2008/layout/AlternatingHexagons"/>
    <dgm:cxn modelId="{2DDD56FB-5050-4996-A688-01730C0DC455}" type="presParOf" srcId="{51005072-C846-48EB-87D9-A9FC307E268D}" destId="{021C9B07-C573-4EF0-8CC0-0B2D66D98E61}" srcOrd="3" destOrd="0" presId="urn:microsoft.com/office/officeart/2008/layout/AlternatingHexagons"/>
    <dgm:cxn modelId="{B0C2CB2E-294B-4086-A46E-A69160D36929}" type="presParOf" srcId="{51005072-C846-48EB-87D9-A9FC307E268D}" destId="{E51493B0-6307-46B8-B8F7-BC96C1D0F30F}" srcOrd="4" destOrd="0" presId="urn:microsoft.com/office/officeart/2008/layout/AlternatingHexagons"/>
    <dgm:cxn modelId="{AA308E74-96B0-4EEB-9B02-19454023D7CE}" type="presParOf" srcId="{EF3B6286-9CE5-4E87-A359-C2F1B428D7DB}" destId="{F1D7881C-459E-4CE8-9CE9-F35B19BDA99C}" srcOrd="3" destOrd="0" presId="urn:microsoft.com/office/officeart/2008/layout/AlternatingHexagons"/>
    <dgm:cxn modelId="{3A8A039A-6ACB-4638-A638-29F738E52BCD}" type="presParOf" srcId="{EF3B6286-9CE5-4E87-A359-C2F1B428D7DB}" destId="{74DE0D8B-458E-4521-9C5D-AEB1ED9DB136}" srcOrd="4" destOrd="0" presId="urn:microsoft.com/office/officeart/2008/layout/AlternatingHexagons"/>
    <dgm:cxn modelId="{C2A29569-54AE-4B9A-B154-A594C3675731}" type="presParOf" srcId="{74DE0D8B-458E-4521-9C5D-AEB1ED9DB136}" destId="{3EBD92F8-0FDE-41BF-8C94-7F4B632F9AA6}" srcOrd="0" destOrd="0" presId="urn:microsoft.com/office/officeart/2008/layout/AlternatingHexagons"/>
    <dgm:cxn modelId="{240C5CF4-5549-43F1-B6A0-A9D8D93A0010}" type="presParOf" srcId="{74DE0D8B-458E-4521-9C5D-AEB1ED9DB136}" destId="{212A4C63-758E-4BDD-B90F-AA799ED48B5A}" srcOrd="1" destOrd="0" presId="urn:microsoft.com/office/officeart/2008/layout/AlternatingHexagons"/>
    <dgm:cxn modelId="{5A9917B1-F628-4A39-9135-20AC38108EAC}" type="presParOf" srcId="{74DE0D8B-458E-4521-9C5D-AEB1ED9DB136}" destId="{216FFCD7-0764-4FE3-B329-A6990F6708CE}" srcOrd="2" destOrd="0" presId="urn:microsoft.com/office/officeart/2008/layout/AlternatingHexagons"/>
    <dgm:cxn modelId="{BD86D559-2420-43EF-84CF-7793455FEDBA}" type="presParOf" srcId="{74DE0D8B-458E-4521-9C5D-AEB1ED9DB136}" destId="{54942AEF-2582-46CB-9104-0292A33CD9F4}" srcOrd="3" destOrd="0" presId="urn:microsoft.com/office/officeart/2008/layout/AlternatingHexagons"/>
    <dgm:cxn modelId="{62436B70-A104-4AC3-A23B-50AD080AA6D8}" type="presParOf" srcId="{74DE0D8B-458E-4521-9C5D-AEB1ED9DB136}" destId="{A4E53668-5D94-4B47-9E6A-9893E22DABB6}" srcOrd="4" destOrd="0" presId="urn:microsoft.com/office/officeart/2008/layout/AlternatingHexagons"/>
  </dgm:cxnLst>
  <dgm:bg/>
  <dgm:whole/>
  <dgm:extLst>
    <a:ext uri="http://schemas.microsoft.com/office/drawing/2008/diagram">
      <dsp:dataModelExt xmlns:dsp="http://schemas.microsoft.com/office/drawing/2008/diagram" relId="rId1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C7A8F894-A410-4F17-9857-EBE9C760C800}" type="doc">
      <dgm:prSet loTypeId="urn:microsoft.com/office/officeart/2008/layout/AlternatingHexagons" loCatId="list" qsTypeId="urn:microsoft.com/office/officeart/2005/8/quickstyle/simple1" qsCatId="simple" csTypeId="urn:microsoft.com/office/officeart/2005/8/colors/accent1_2" csCatId="accent1" phldr="1"/>
      <dgm:spPr/>
      <dgm:t>
        <a:bodyPr/>
        <a:lstStyle/>
        <a:p>
          <a:endParaRPr kumimoji="1" lang="ja-JP" altLang="en-US"/>
        </a:p>
      </dgm:t>
    </dgm:pt>
    <dgm:pt modelId="{3CD92E97-52DD-4166-A6EF-6AF933EBA73F}">
      <dgm:prSet phldrT="[テキスト]"/>
      <dgm:spPr/>
      <dgm:t>
        <a:bodyPr/>
        <a:lstStyle/>
        <a:p>
          <a:r>
            <a:rPr kumimoji="1" lang="en-US" altLang="ja-JP" dirty="0" smtClean="0"/>
            <a:t>A</a:t>
          </a:r>
          <a:r>
            <a:rPr kumimoji="1" lang="ja-JP" altLang="en-US" dirty="0" smtClean="0"/>
            <a:t>市</a:t>
          </a:r>
          <a:endParaRPr kumimoji="1" lang="ja-JP" altLang="en-US" dirty="0"/>
        </a:p>
      </dgm:t>
    </dgm:pt>
    <dgm:pt modelId="{5DA4146D-E6A9-451B-B7E8-F4E5EE79603D}" type="parTrans" cxnId="{61DE9043-389A-4D51-AE2D-6BAB9A737DBC}">
      <dgm:prSet/>
      <dgm:spPr/>
      <dgm:t>
        <a:bodyPr/>
        <a:lstStyle/>
        <a:p>
          <a:endParaRPr kumimoji="1" lang="ja-JP" altLang="en-US"/>
        </a:p>
      </dgm:t>
    </dgm:pt>
    <dgm:pt modelId="{4179C433-8C4A-4E0C-96E4-B789BAED7FD3}" type="sibTrans" cxnId="{61DE9043-389A-4D51-AE2D-6BAB9A737DBC}">
      <dgm:prSet/>
      <dgm:spPr/>
      <dgm:t>
        <a:bodyPr/>
        <a:lstStyle/>
        <a:p>
          <a:endParaRPr kumimoji="1" lang="ja-JP" altLang="en-US"/>
        </a:p>
      </dgm:t>
    </dgm:pt>
    <dgm:pt modelId="{ABC01656-9120-4060-BA8C-63B4B2E30886}">
      <dgm:prSet phldrT="[テキスト]"/>
      <dgm:spPr/>
      <dgm:t>
        <a:bodyPr/>
        <a:lstStyle/>
        <a:p>
          <a:r>
            <a:rPr kumimoji="1" lang="en-US" altLang="ja-JP" dirty="0" smtClean="0"/>
            <a:t>B</a:t>
          </a:r>
          <a:r>
            <a:rPr kumimoji="1" lang="ja-JP" altLang="en-US" dirty="0" smtClean="0"/>
            <a:t>町</a:t>
          </a:r>
          <a:endParaRPr kumimoji="1" lang="ja-JP" altLang="en-US" dirty="0"/>
        </a:p>
      </dgm:t>
    </dgm:pt>
    <dgm:pt modelId="{C1EF75DB-03C2-4C0F-9CF7-2B0A643F7B6C}" type="parTrans" cxnId="{52293642-5ECF-4499-A1D5-3FA39F9F6269}">
      <dgm:prSet/>
      <dgm:spPr/>
      <dgm:t>
        <a:bodyPr/>
        <a:lstStyle/>
        <a:p>
          <a:endParaRPr kumimoji="1" lang="ja-JP" altLang="en-US"/>
        </a:p>
      </dgm:t>
    </dgm:pt>
    <dgm:pt modelId="{1A95EB2E-7FB9-408A-9013-18007174C9C9}" type="sibTrans" cxnId="{52293642-5ECF-4499-A1D5-3FA39F9F6269}">
      <dgm:prSet/>
      <dgm:spPr/>
      <dgm:t>
        <a:bodyPr/>
        <a:lstStyle/>
        <a:p>
          <a:endParaRPr kumimoji="1" lang="ja-JP" altLang="en-US"/>
        </a:p>
      </dgm:t>
    </dgm:pt>
    <dgm:pt modelId="{6ECA7969-51A2-42D8-8BA9-05EF2A137602}">
      <dgm:prSet phldrT="[テキスト]"/>
      <dgm:spPr/>
      <dgm:t>
        <a:bodyPr/>
        <a:lstStyle/>
        <a:p>
          <a:r>
            <a:rPr kumimoji="1" lang="en-US" altLang="ja-JP" dirty="0" smtClean="0"/>
            <a:t>C</a:t>
          </a:r>
          <a:r>
            <a:rPr kumimoji="1" lang="ja-JP" altLang="en-US" dirty="0" smtClean="0"/>
            <a:t>村</a:t>
          </a:r>
          <a:endParaRPr kumimoji="1" lang="ja-JP" altLang="en-US" dirty="0"/>
        </a:p>
      </dgm:t>
    </dgm:pt>
    <dgm:pt modelId="{9807300E-071E-4872-8BC6-E637AB8FA89B}" type="parTrans" cxnId="{11999B48-E047-4116-B844-22279169B924}">
      <dgm:prSet/>
      <dgm:spPr/>
      <dgm:t>
        <a:bodyPr/>
        <a:lstStyle/>
        <a:p>
          <a:endParaRPr kumimoji="1" lang="ja-JP" altLang="en-US"/>
        </a:p>
      </dgm:t>
    </dgm:pt>
    <dgm:pt modelId="{CC5747CE-F79E-4EF4-A1F7-A0BD070B037D}" type="sibTrans" cxnId="{11999B48-E047-4116-B844-22279169B924}">
      <dgm:prSet/>
      <dgm:spPr/>
      <dgm:t>
        <a:bodyPr/>
        <a:lstStyle/>
        <a:p>
          <a:endParaRPr kumimoji="1" lang="ja-JP" altLang="en-US"/>
        </a:p>
      </dgm:t>
    </dgm:pt>
    <dgm:pt modelId="{EF3B6286-9CE5-4E87-A359-C2F1B428D7DB}" type="pres">
      <dgm:prSet presAssocID="{C7A8F894-A410-4F17-9857-EBE9C760C800}" presName="Name0" presStyleCnt="0">
        <dgm:presLayoutVars>
          <dgm:chMax/>
          <dgm:chPref/>
          <dgm:dir/>
          <dgm:animLvl val="lvl"/>
        </dgm:presLayoutVars>
      </dgm:prSet>
      <dgm:spPr/>
      <dgm:t>
        <a:bodyPr/>
        <a:lstStyle/>
        <a:p>
          <a:endParaRPr kumimoji="1" lang="ja-JP" altLang="en-US"/>
        </a:p>
      </dgm:t>
    </dgm:pt>
    <dgm:pt modelId="{1659C660-4B11-4E03-9394-635374E04E7C}" type="pres">
      <dgm:prSet presAssocID="{3CD92E97-52DD-4166-A6EF-6AF933EBA73F}" presName="composite" presStyleCnt="0"/>
      <dgm:spPr/>
    </dgm:pt>
    <dgm:pt modelId="{D08FE880-740B-4B21-97C2-2A2D7A16AA9C}" type="pres">
      <dgm:prSet presAssocID="{3CD92E97-52DD-4166-A6EF-6AF933EBA73F}" presName="Parent1" presStyleLbl="node1" presStyleIdx="0" presStyleCnt="6">
        <dgm:presLayoutVars>
          <dgm:chMax val="1"/>
          <dgm:chPref val="1"/>
          <dgm:bulletEnabled val="1"/>
        </dgm:presLayoutVars>
      </dgm:prSet>
      <dgm:spPr/>
      <dgm:t>
        <a:bodyPr/>
        <a:lstStyle/>
        <a:p>
          <a:endParaRPr kumimoji="1" lang="ja-JP" altLang="en-US"/>
        </a:p>
      </dgm:t>
    </dgm:pt>
    <dgm:pt modelId="{5F973B5A-B85F-417F-BD5C-23324E90E763}" type="pres">
      <dgm:prSet presAssocID="{3CD92E97-52DD-4166-A6EF-6AF933EBA73F}" presName="Childtext1" presStyleLbl="revTx" presStyleIdx="0" presStyleCnt="3">
        <dgm:presLayoutVars>
          <dgm:chMax val="0"/>
          <dgm:chPref val="0"/>
          <dgm:bulletEnabled val="1"/>
        </dgm:presLayoutVars>
      </dgm:prSet>
      <dgm:spPr/>
      <dgm:t>
        <a:bodyPr/>
        <a:lstStyle/>
        <a:p>
          <a:endParaRPr kumimoji="1" lang="ja-JP" altLang="en-US"/>
        </a:p>
      </dgm:t>
    </dgm:pt>
    <dgm:pt modelId="{42136B4E-6DA4-4964-BF96-B63B1E422903}" type="pres">
      <dgm:prSet presAssocID="{3CD92E97-52DD-4166-A6EF-6AF933EBA73F}" presName="BalanceSpacing" presStyleCnt="0"/>
      <dgm:spPr/>
    </dgm:pt>
    <dgm:pt modelId="{0F9B43A6-B62E-419D-89A0-BBB3892F512B}" type="pres">
      <dgm:prSet presAssocID="{3CD92E97-52DD-4166-A6EF-6AF933EBA73F}" presName="BalanceSpacing1" presStyleCnt="0"/>
      <dgm:spPr/>
    </dgm:pt>
    <dgm:pt modelId="{26CF058D-4EC4-4935-9E14-9F74FE1FC1A7}" type="pres">
      <dgm:prSet presAssocID="{4179C433-8C4A-4E0C-96E4-B789BAED7FD3}" presName="Accent1Text" presStyleLbl="node1" presStyleIdx="1" presStyleCnt="6"/>
      <dgm:spPr/>
      <dgm:t>
        <a:bodyPr/>
        <a:lstStyle/>
        <a:p>
          <a:endParaRPr kumimoji="1" lang="ja-JP" altLang="en-US"/>
        </a:p>
      </dgm:t>
    </dgm:pt>
    <dgm:pt modelId="{2DA12380-B2E0-4814-8204-9F098F3B5EF5}" type="pres">
      <dgm:prSet presAssocID="{4179C433-8C4A-4E0C-96E4-B789BAED7FD3}" presName="spaceBetweenRectangles" presStyleCnt="0"/>
      <dgm:spPr/>
    </dgm:pt>
    <dgm:pt modelId="{51005072-C846-48EB-87D9-A9FC307E268D}" type="pres">
      <dgm:prSet presAssocID="{ABC01656-9120-4060-BA8C-63B4B2E30886}" presName="composite" presStyleCnt="0"/>
      <dgm:spPr/>
    </dgm:pt>
    <dgm:pt modelId="{2772D134-1545-433E-89B9-0A2C2512804A}" type="pres">
      <dgm:prSet presAssocID="{ABC01656-9120-4060-BA8C-63B4B2E30886}" presName="Parent1" presStyleLbl="node1" presStyleIdx="2" presStyleCnt="6">
        <dgm:presLayoutVars>
          <dgm:chMax val="1"/>
          <dgm:chPref val="1"/>
          <dgm:bulletEnabled val="1"/>
        </dgm:presLayoutVars>
      </dgm:prSet>
      <dgm:spPr/>
      <dgm:t>
        <a:bodyPr/>
        <a:lstStyle/>
        <a:p>
          <a:endParaRPr kumimoji="1" lang="ja-JP" altLang="en-US"/>
        </a:p>
      </dgm:t>
    </dgm:pt>
    <dgm:pt modelId="{00413787-7021-445F-9F7F-94A3DD9C5371}" type="pres">
      <dgm:prSet presAssocID="{ABC01656-9120-4060-BA8C-63B4B2E30886}" presName="Childtext1" presStyleLbl="revTx" presStyleIdx="1" presStyleCnt="3">
        <dgm:presLayoutVars>
          <dgm:chMax val="0"/>
          <dgm:chPref val="0"/>
          <dgm:bulletEnabled val="1"/>
        </dgm:presLayoutVars>
      </dgm:prSet>
      <dgm:spPr/>
      <dgm:t>
        <a:bodyPr/>
        <a:lstStyle/>
        <a:p>
          <a:endParaRPr kumimoji="1" lang="ja-JP" altLang="en-US"/>
        </a:p>
      </dgm:t>
    </dgm:pt>
    <dgm:pt modelId="{406408E9-4E79-46BD-B34C-194F73E20242}" type="pres">
      <dgm:prSet presAssocID="{ABC01656-9120-4060-BA8C-63B4B2E30886}" presName="BalanceSpacing" presStyleCnt="0"/>
      <dgm:spPr/>
    </dgm:pt>
    <dgm:pt modelId="{021C9B07-C573-4EF0-8CC0-0B2D66D98E61}" type="pres">
      <dgm:prSet presAssocID="{ABC01656-9120-4060-BA8C-63B4B2E30886}" presName="BalanceSpacing1" presStyleCnt="0"/>
      <dgm:spPr/>
    </dgm:pt>
    <dgm:pt modelId="{E51493B0-6307-46B8-B8F7-BC96C1D0F30F}" type="pres">
      <dgm:prSet presAssocID="{1A95EB2E-7FB9-408A-9013-18007174C9C9}" presName="Accent1Text" presStyleLbl="node1" presStyleIdx="3" presStyleCnt="6"/>
      <dgm:spPr/>
      <dgm:t>
        <a:bodyPr/>
        <a:lstStyle/>
        <a:p>
          <a:endParaRPr kumimoji="1" lang="ja-JP" altLang="en-US"/>
        </a:p>
      </dgm:t>
    </dgm:pt>
    <dgm:pt modelId="{F1D7881C-459E-4CE8-9CE9-F35B19BDA99C}" type="pres">
      <dgm:prSet presAssocID="{1A95EB2E-7FB9-408A-9013-18007174C9C9}" presName="spaceBetweenRectangles" presStyleCnt="0"/>
      <dgm:spPr/>
    </dgm:pt>
    <dgm:pt modelId="{74DE0D8B-458E-4521-9C5D-AEB1ED9DB136}" type="pres">
      <dgm:prSet presAssocID="{6ECA7969-51A2-42D8-8BA9-05EF2A137602}" presName="composite" presStyleCnt="0"/>
      <dgm:spPr/>
    </dgm:pt>
    <dgm:pt modelId="{3EBD92F8-0FDE-41BF-8C94-7F4B632F9AA6}" type="pres">
      <dgm:prSet presAssocID="{6ECA7969-51A2-42D8-8BA9-05EF2A137602}" presName="Parent1" presStyleLbl="node1" presStyleIdx="4" presStyleCnt="6">
        <dgm:presLayoutVars>
          <dgm:chMax val="1"/>
          <dgm:chPref val="1"/>
          <dgm:bulletEnabled val="1"/>
        </dgm:presLayoutVars>
      </dgm:prSet>
      <dgm:spPr/>
      <dgm:t>
        <a:bodyPr/>
        <a:lstStyle/>
        <a:p>
          <a:endParaRPr kumimoji="1" lang="ja-JP" altLang="en-US"/>
        </a:p>
      </dgm:t>
    </dgm:pt>
    <dgm:pt modelId="{212A4C63-758E-4BDD-B90F-AA799ED48B5A}" type="pres">
      <dgm:prSet presAssocID="{6ECA7969-51A2-42D8-8BA9-05EF2A137602}" presName="Childtext1" presStyleLbl="revTx" presStyleIdx="2" presStyleCnt="3" custScaleX="12730">
        <dgm:presLayoutVars>
          <dgm:chMax val="0"/>
          <dgm:chPref val="0"/>
          <dgm:bulletEnabled val="1"/>
        </dgm:presLayoutVars>
      </dgm:prSet>
      <dgm:spPr/>
      <dgm:t>
        <a:bodyPr/>
        <a:lstStyle/>
        <a:p>
          <a:endParaRPr kumimoji="1" lang="ja-JP" altLang="en-US"/>
        </a:p>
      </dgm:t>
    </dgm:pt>
    <dgm:pt modelId="{216FFCD7-0764-4FE3-B329-A6990F6708CE}" type="pres">
      <dgm:prSet presAssocID="{6ECA7969-51A2-42D8-8BA9-05EF2A137602}" presName="BalanceSpacing" presStyleCnt="0"/>
      <dgm:spPr/>
    </dgm:pt>
    <dgm:pt modelId="{54942AEF-2582-46CB-9104-0292A33CD9F4}" type="pres">
      <dgm:prSet presAssocID="{6ECA7969-51A2-42D8-8BA9-05EF2A137602}" presName="BalanceSpacing1" presStyleCnt="0"/>
      <dgm:spPr/>
    </dgm:pt>
    <dgm:pt modelId="{A4E53668-5D94-4B47-9E6A-9893E22DABB6}" type="pres">
      <dgm:prSet presAssocID="{CC5747CE-F79E-4EF4-A1F7-A0BD070B037D}" presName="Accent1Text" presStyleLbl="node1" presStyleIdx="5" presStyleCnt="6"/>
      <dgm:spPr/>
      <dgm:t>
        <a:bodyPr/>
        <a:lstStyle/>
        <a:p>
          <a:endParaRPr kumimoji="1" lang="ja-JP" altLang="en-US"/>
        </a:p>
      </dgm:t>
    </dgm:pt>
  </dgm:ptLst>
  <dgm:cxnLst>
    <dgm:cxn modelId="{333B8EF1-F048-4956-896F-E3E8CE827590}" type="presOf" srcId="{1A95EB2E-7FB9-408A-9013-18007174C9C9}" destId="{E51493B0-6307-46B8-B8F7-BC96C1D0F30F}" srcOrd="0" destOrd="0" presId="urn:microsoft.com/office/officeart/2008/layout/AlternatingHexagons"/>
    <dgm:cxn modelId="{1F492851-568B-4F30-8D29-E4639D638508}" type="presOf" srcId="{C7A8F894-A410-4F17-9857-EBE9C760C800}" destId="{EF3B6286-9CE5-4E87-A359-C2F1B428D7DB}" srcOrd="0" destOrd="0" presId="urn:microsoft.com/office/officeart/2008/layout/AlternatingHexagons"/>
    <dgm:cxn modelId="{8D7007DF-8DA5-462C-9E3B-88F6648B6883}" type="presOf" srcId="{3CD92E97-52DD-4166-A6EF-6AF933EBA73F}" destId="{D08FE880-740B-4B21-97C2-2A2D7A16AA9C}" srcOrd="0" destOrd="0" presId="urn:microsoft.com/office/officeart/2008/layout/AlternatingHexagons"/>
    <dgm:cxn modelId="{E4A0BDBD-0CD6-480A-B604-B2E260DE8402}" type="presOf" srcId="{4179C433-8C4A-4E0C-96E4-B789BAED7FD3}" destId="{26CF058D-4EC4-4935-9E14-9F74FE1FC1A7}" srcOrd="0" destOrd="0" presId="urn:microsoft.com/office/officeart/2008/layout/AlternatingHexagons"/>
    <dgm:cxn modelId="{B10C9045-FA73-4462-B29C-C7CDA7549AA8}" type="presOf" srcId="{6ECA7969-51A2-42D8-8BA9-05EF2A137602}" destId="{3EBD92F8-0FDE-41BF-8C94-7F4B632F9AA6}" srcOrd="0" destOrd="0" presId="urn:microsoft.com/office/officeart/2008/layout/AlternatingHexagons"/>
    <dgm:cxn modelId="{391A7D5B-1FB0-4A21-9A85-0E88F6A6A810}" type="presOf" srcId="{CC5747CE-F79E-4EF4-A1F7-A0BD070B037D}" destId="{A4E53668-5D94-4B47-9E6A-9893E22DABB6}" srcOrd="0" destOrd="0" presId="urn:microsoft.com/office/officeart/2008/layout/AlternatingHexagons"/>
    <dgm:cxn modelId="{61DE9043-389A-4D51-AE2D-6BAB9A737DBC}" srcId="{C7A8F894-A410-4F17-9857-EBE9C760C800}" destId="{3CD92E97-52DD-4166-A6EF-6AF933EBA73F}" srcOrd="0" destOrd="0" parTransId="{5DA4146D-E6A9-451B-B7E8-F4E5EE79603D}" sibTransId="{4179C433-8C4A-4E0C-96E4-B789BAED7FD3}"/>
    <dgm:cxn modelId="{11999B48-E047-4116-B844-22279169B924}" srcId="{C7A8F894-A410-4F17-9857-EBE9C760C800}" destId="{6ECA7969-51A2-42D8-8BA9-05EF2A137602}" srcOrd="2" destOrd="0" parTransId="{9807300E-071E-4872-8BC6-E637AB8FA89B}" sibTransId="{CC5747CE-F79E-4EF4-A1F7-A0BD070B037D}"/>
    <dgm:cxn modelId="{52293642-5ECF-4499-A1D5-3FA39F9F6269}" srcId="{C7A8F894-A410-4F17-9857-EBE9C760C800}" destId="{ABC01656-9120-4060-BA8C-63B4B2E30886}" srcOrd="1" destOrd="0" parTransId="{C1EF75DB-03C2-4C0F-9CF7-2B0A643F7B6C}" sibTransId="{1A95EB2E-7FB9-408A-9013-18007174C9C9}"/>
    <dgm:cxn modelId="{A0D5A066-2F03-451E-AF2D-0EBB26A14A60}" type="presOf" srcId="{ABC01656-9120-4060-BA8C-63B4B2E30886}" destId="{2772D134-1545-433E-89B9-0A2C2512804A}" srcOrd="0" destOrd="0" presId="urn:microsoft.com/office/officeart/2008/layout/AlternatingHexagons"/>
    <dgm:cxn modelId="{C834A36B-FDFD-48F4-9FEA-9FF3ABF26830}" type="presParOf" srcId="{EF3B6286-9CE5-4E87-A359-C2F1B428D7DB}" destId="{1659C660-4B11-4E03-9394-635374E04E7C}" srcOrd="0" destOrd="0" presId="urn:microsoft.com/office/officeart/2008/layout/AlternatingHexagons"/>
    <dgm:cxn modelId="{37A89354-F28A-480C-BC35-DF1361E24BD4}" type="presParOf" srcId="{1659C660-4B11-4E03-9394-635374E04E7C}" destId="{D08FE880-740B-4B21-97C2-2A2D7A16AA9C}" srcOrd="0" destOrd="0" presId="urn:microsoft.com/office/officeart/2008/layout/AlternatingHexagons"/>
    <dgm:cxn modelId="{20EFC4A6-E358-49A6-9D08-780B61C83DF2}" type="presParOf" srcId="{1659C660-4B11-4E03-9394-635374E04E7C}" destId="{5F973B5A-B85F-417F-BD5C-23324E90E763}" srcOrd="1" destOrd="0" presId="urn:microsoft.com/office/officeart/2008/layout/AlternatingHexagons"/>
    <dgm:cxn modelId="{9C021D49-F931-4E52-8546-7DC96C46C1A5}" type="presParOf" srcId="{1659C660-4B11-4E03-9394-635374E04E7C}" destId="{42136B4E-6DA4-4964-BF96-B63B1E422903}" srcOrd="2" destOrd="0" presId="urn:microsoft.com/office/officeart/2008/layout/AlternatingHexagons"/>
    <dgm:cxn modelId="{C49E40A9-B9FC-45A9-9211-E18E3EDF106B}" type="presParOf" srcId="{1659C660-4B11-4E03-9394-635374E04E7C}" destId="{0F9B43A6-B62E-419D-89A0-BBB3892F512B}" srcOrd="3" destOrd="0" presId="urn:microsoft.com/office/officeart/2008/layout/AlternatingHexagons"/>
    <dgm:cxn modelId="{6507232B-2BA6-4184-9EE1-0BACA84BB81E}" type="presParOf" srcId="{1659C660-4B11-4E03-9394-635374E04E7C}" destId="{26CF058D-4EC4-4935-9E14-9F74FE1FC1A7}" srcOrd="4" destOrd="0" presId="urn:microsoft.com/office/officeart/2008/layout/AlternatingHexagons"/>
    <dgm:cxn modelId="{6C76BA72-815D-487A-9CC9-6DAA7161D619}" type="presParOf" srcId="{EF3B6286-9CE5-4E87-A359-C2F1B428D7DB}" destId="{2DA12380-B2E0-4814-8204-9F098F3B5EF5}" srcOrd="1" destOrd="0" presId="urn:microsoft.com/office/officeart/2008/layout/AlternatingHexagons"/>
    <dgm:cxn modelId="{B3A1CFF7-1AF4-4D0F-9BEF-CD1EF5272F9F}" type="presParOf" srcId="{EF3B6286-9CE5-4E87-A359-C2F1B428D7DB}" destId="{51005072-C846-48EB-87D9-A9FC307E268D}" srcOrd="2" destOrd="0" presId="urn:microsoft.com/office/officeart/2008/layout/AlternatingHexagons"/>
    <dgm:cxn modelId="{47F46F81-C5F8-425B-9C77-3FDDF3BC3ED1}" type="presParOf" srcId="{51005072-C846-48EB-87D9-A9FC307E268D}" destId="{2772D134-1545-433E-89B9-0A2C2512804A}" srcOrd="0" destOrd="0" presId="urn:microsoft.com/office/officeart/2008/layout/AlternatingHexagons"/>
    <dgm:cxn modelId="{B6164FC9-096D-4D20-A72C-C1FB16A2BD99}" type="presParOf" srcId="{51005072-C846-48EB-87D9-A9FC307E268D}" destId="{00413787-7021-445F-9F7F-94A3DD9C5371}" srcOrd="1" destOrd="0" presId="urn:microsoft.com/office/officeart/2008/layout/AlternatingHexagons"/>
    <dgm:cxn modelId="{C67AE588-B859-48E8-A7E1-24F472092BB0}" type="presParOf" srcId="{51005072-C846-48EB-87D9-A9FC307E268D}" destId="{406408E9-4E79-46BD-B34C-194F73E20242}" srcOrd="2" destOrd="0" presId="urn:microsoft.com/office/officeart/2008/layout/AlternatingHexagons"/>
    <dgm:cxn modelId="{C450EFB8-69C3-4D5A-B9B7-462264095778}" type="presParOf" srcId="{51005072-C846-48EB-87D9-A9FC307E268D}" destId="{021C9B07-C573-4EF0-8CC0-0B2D66D98E61}" srcOrd="3" destOrd="0" presId="urn:microsoft.com/office/officeart/2008/layout/AlternatingHexagons"/>
    <dgm:cxn modelId="{41173E59-8C55-4BFB-B231-6582AD568229}" type="presParOf" srcId="{51005072-C846-48EB-87D9-A9FC307E268D}" destId="{E51493B0-6307-46B8-B8F7-BC96C1D0F30F}" srcOrd="4" destOrd="0" presId="urn:microsoft.com/office/officeart/2008/layout/AlternatingHexagons"/>
    <dgm:cxn modelId="{70A55627-B68E-4C8B-AD36-B66303779D93}" type="presParOf" srcId="{EF3B6286-9CE5-4E87-A359-C2F1B428D7DB}" destId="{F1D7881C-459E-4CE8-9CE9-F35B19BDA99C}" srcOrd="3" destOrd="0" presId="urn:microsoft.com/office/officeart/2008/layout/AlternatingHexagons"/>
    <dgm:cxn modelId="{09A861E4-704A-4F3B-BBC9-8220C425A5FE}" type="presParOf" srcId="{EF3B6286-9CE5-4E87-A359-C2F1B428D7DB}" destId="{74DE0D8B-458E-4521-9C5D-AEB1ED9DB136}" srcOrd="4" destOrd="0" presId="urn:microsoft.com/office/officeart/2008/layout/AlternatingHexagons"/>
    <dgm:cxn modelId="{5ED5C9A5-E937-4E0A-9506-9FB78A0A6754}" type="presParOf" srcId="{74DE0D8B-458E-4521-9C5D-AEB1ED9DB136}" destId="{3EBD92F8-0FDE-41BF-8C94-7F4B632F9AA6}" srcOrd="0" destOrd="0" presId="urn:microsoft.com/office/officeart/2008/layout/AlternatingHexagons"/>
    <dgm:cxn modelId="{1CD36FBE-B293-4AC3-A61A-B85C42FECAC1}" type="presParOf" srcId="{74DE0D8B-458E-4521-9C5D-AEB1ED9DB136}" destId="{212A4C63-758E-4BDD-B90F-AA799ED48B5A}" srcOrd="1" destOrd="0" presId="urn:microsoft.com/office/officeart/2008/layout/AlternatingHexagons"/>
    <dgm:cxn modelId="{F6B82520-71DA-4F6B-B269-7E6357861126}" type="presParOf" srcId="{74DE0D8B-458E-4521-9C5D-AEB1ED9DB136}" destId="{216FFCD7-0764-4FE3-B329-A6990F6708CE}" srcOrd="2" destOrd="0" presId="urn:microsoft.com/office/officeart/2008/layout/AlternatingHexagons"/>
    <dgm:cxn modelId="{B0835B0A-483D-4336-8DA8-67A3348275B1}" type="presParOf" srcId="{74DE0D8B-458E-4521-9C5D-AEB1ED9DB136}" destId="{54942AEF-2582-46CB-9104-0292A33CD9F4}" srcOrd="3" destOrd="0" presId="urn:microsoft.com/office/officeart/2008/layout/AlternatingHexagons"/>
    <dgm:cxn modelId="{EADF4D75-31EA-4F4C-993D-AB4E3BB727C1}" type="presParOf" srcId="{74DE0D8B-458E-4521-9C5D-AEB1ED9DB136}" destId="{A4E53668-5D94-4B47-9E6A-9893E22DABB6}" srcOrd="4" destOrd="0" presId="urn:microsoft.com/office/officeart/2008/layout/AlternatingHexagons"/>
  </dgm:cxnLst>
  <dgm:bg/>
  <dgm:whole/>
  <dgm:extLst>
    <a:ext uri="http://schemas.microsoft.com/office/drawing/2008/diagram">
      <dsp:dataModelExt xmlns:dsp="http://schemas.microsoft.com/office/drawing/2008/diagram" relId="rId21"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E3B9B26D-FA6F-4DB9-B5D4-47D954912802}" type="doc">
      <dgm:prSet loTypeId="urn:microsoft.com/office/officeart/2005/8/layout/pyramid1" loCatId="pyramid" qsTypeId="urn:microsoft.com/office/officeart/2005/8/quickstyle/simple3" qsCatId="simple" csTypeId="urn:microsoft.com/office/officeart/2005/8/colors/accent1_2" csCatId="accent1" phldr="1"/>
      <dgm:spPr/>
    </dgm:pt>
    <dgm:pt modelId="{9619D2A2-1ED7-4E73-96F7-59796578DA4C}">
      <dgm:prSet phldrT="[テキスト]"/>
      <dgm:spPr/>
      <dgm:t>
        <a:bodyPr/>
        <a:lstStyle/>
        <a:p>
          <a:r>
            <a:rPr kumimoji="1" lang="ja-JP" altLang="en-US" dirty="0" smtClean="0">
              <a:solidFill>
                <a:srgbClr val="00B050"/>
              </a:solidFill>
            </a:rPr>
            <a:t>管理者</a:t>
          </a:r>
          <a:endParaRPr kumimoji="1" lang="ja-JP" altLang="en-US" dirty="0">
            <a:solidFill>
              <a:srgbClr val="00B050"/>
            </a:solidFill>
          </a:endParaRPr>
        </a:p>
      </dgm:t>
    </dgm:pt>
    <dgm:pt modelId="{A2F66107-3E19-4BAA-ADBE-F32AB26480E6}" type="parTrans" cxnId="{5289D8EF-A265-4771-9580-245435AAF1D8}">
      <dgm:prSet/>
      <dgm:spPr/>
      <dgm:t>
        <a:bodyPr/>
        <a:lstStyle/>
        <a:p>
          <a:endParaRPr kumimoji="1" lang="ja-JP" altLang="en-US">
            <a:solidFill>
              <a:srgbClr val="00B050"/>
            </a:solidFill>
          </a:endParaRPr>
        </a:p>
      </dgm:t>
    </dgm:pt>
    <dgm:pt modelId="{202471BF-E37A-4806-99EA-80C007B6305B}" type="sibTrans" cxnId="{5289D8EF-A265-4771-9580-245435AAF1D8}">
      <dgm:prSet/>
      <dgm:spPr/>
      <dgm:t>
        <a:bodyPr/>
        <a:lstStyle/>
        <a:p>
          <a:endParaRPr kumimoji="1" lang="ja-JP" altLang="en-US">
            <a:solidFill>
              <a:srgbClr val="00B050"/>
            </a:solidFill>
          </a:endParaRPr>
        </a:p>
      </dgm:t>
    </dgm:pt>
    <dgm:pt modelId="{D1764B32-661A-407B-8FB3-2FB4334E1996}">
      <dgm:prSet phldrT="[テキスト]"/>
      <dgm:spPr/>
      <dgm:t>
        <a:bodyPr/>
        <a:lstStyle/>
        <a:p>
          <a:r>
            <a:rPr kumimoji="1" lang="ja-JP" altLang="en-US" dirty="0" smtClean="0">
              <a:solidFill>
                <a:srgbClr val="00B050"/>
              </a:solidFill>
            </a:rPr>
            <a:t>ｻｰﾋﾞｽ提供責任者</a:t>
          </a:r>
          <a:endParaRPr kumimoji="1" lang="ja-JP" altLang="en-US" dirty="0">
            <a:solidFill>
              <a:srgbClr val="00B050"/>
            </a:solidFill>
          </a:endParaRPr>
        </a:p>
      </dgm:t>
    </dgm:pt>
    <dgm:pt modelId="{185CC433-0D0D-41CB-9BA7-C5F74DAFF978}" type="parTrans" cxnId="{232B792A-3FB8-4862-9D4F-B6DE88822E42}">
      <dgm:prSet/>
      <dgm:spPr/>
      <dgm:t>
        <a:bodyPr/>
        <a:lstStyle/>
        <a:p>
          <a:endParaRPr kumimoji="1" lang="ja-JP" altLang="en-US">
            <a:solidFill>
              <a:srgbClr val="00B050"/>
            </a:solidFill>
          </a:endParaRPr>
        </a:p>
      </dgm:t>
    </dgm:pt>
    <dgm:pt modelId="{F207138C-17B1-46D2-892B-D1F73872269A}" type="sibTrans" cxnId="{232B792A-3FB8-4862-9D4F-B6DE88822E42}">
      <dgm:prSet/>
      <dgm:spPr/>
      <dgm:t>
        <a:bodyPr/>
        <a:lstStyle/>
        <a:p>
          <a:endParaRPr kumimoji="1" lang="ja-JP" altLang="en-US">
            <a:solidFill>
              <a:srgbClr val="00B050"/>
            </a:solidFill>
          </a:endParaRPr>
        </a:p>
      </dgm:t>
    </dgm:pt>
    <dgm:pt modelId="{5BF02691-4832-4D6C-88E0-7C7F43AD5749}">
      <dgm:prSet phldrT="[テキスト]"/>
      <dgm:spPr/>
      <dgm:t>
        <a:bodyPr/>
        <a:lstStyle/>
        <a:p>
          <a:r>
            <a:rPr kumimoji="1" lang="ja-JP" altLang="en-US" dirty="0" smtClean="0">
              <a:solidFill>
                <a:srgbClr val="00B050"/>
              </a:solidFill>
            </a:rPr>
            <a:t>一般職員等</a:t>
          </a:r>
          <a:endParaRPr kumimoji="1" lang="ja-JP" altLang="en-US" dirty="0">
            <a:solidFill>
              <a:srgbClr val="00B050"/>
            </a:solidFill>
          </a:endParaRPr>
        </a:p>
      </dgm:t>
    </dgm:pt>
    <dgm:pt modelId="{84BD6DB1-CD5F-4DD9-8CFF-4272EE3F21F0}" type="parTrans" cxnId="{22C31C36-2FB8-4593-928F-B6F7E114FAED}">
      <dgm:prSet/>
      <dgm:spPr/>
      <dgm:t>
        <a:bodyPr/>
        <a:lstStyle/>
        <a:p>
          <a:endParaRPr kumimoji="1" lang="ja-JP" altLang="en-US">
            <a:solidFill>
              <a:srgbClr val="00B050"/>
            </a:solidFill>
          </a:endParaRPr>
        </a:p>
      </dgm:t>
    </dgm:pt>
    <dgm:pt modelId="{C577D6B7-0844-4E1D-8139-EEBB08515454}" type="sibTrans" cxnId="{22C31C36-2FB8-4593-928F-B6F7E114FAED}">
      <dgm:prSet/>
      <dgm:spPr/>
      <dgm:t>
        <a:bodyPr/>
        <a:lstStyle/>
        <a:p>
          <a:endParaRPr kumimoji="1" lang="ja-JP" altLang="en-US">
            <a:solidFill>
              <a:srgbClr val="00B050"/>
            </a:solidFill>
          </a:endParaRPr>
        </a:p>
      </dgm:t>
    </dgm:pt>
    <dgm:pt modelId="{30FDED71-3830-4901-B72A-4D1B9099F1AF}" type="pres">
      <dgm:prSet presAssocID="{E3B9B26D-FA6F-4DB9-B5D4-47D954912802}" presName="Name0" presStyleCnt="0">
        <dgm:presLayoutVars>
          <dgm:dir/>
          <dgm:animLvl val="lvl"/>
          <dgm:resizeHandles val="exact"/>
        </dgm:presLayoutVars>
      </dgm:prSet>
      <dgm:spPr/>
    </dgm:pt>
    <dgm:pt modelId="{4B447EA1-FC0B-47DB-A6DC-6E1F51BC2348}" type="pres">
      <dgm:prSet presAssocID="{9619D2A2-1ED7-4E73-96F7-59796578DA4C}" presName="Name8" presStyleCnt="0"/>
      <dgm:spPr/>
    </dgm:pt>
    <dgm:pt modelId="{F77C79CE-8DDA-497D-BEF6-043AAE9720A7}" type="pres">
      <dgm:prSet presAssocID="{9619D2A2-1ED7-4E73-96F7-59796578DA4C}" presName="level" presStyleLbl="node1" presStyleIdx="0" presStyleCnt="3">
        <dgm:presLayoutVars>
          <dgm:chMax val="1"/>
          <dgm:bulletEnabled val="1"/>
        </dgm:presLayoutVars>
      </dgm:prSet>
      <dgm:spPr/>
      <dgm:t>
        <a:bodyPr/>
        <a:lstStyle/>
        <a:p>
          <a:endParaRPr kumimoji="1" lang="ja-JP" altLang="en-US"/>
        </a:p>
      </dgm:t>
    </dgm:pt>
    <dgm:pt modelId="{D07F43BD-4596-4750-BF16-D164F515C3F1}" type="pres">
      <dgm:prSet presAssocID="{9619D2A2-1ED7-4E73-96F7-59796578DA4C}" presName="levelTx" presStyleLbl="revTx" presStyleIdx="0" presStyleCnt="0">
        <dgm:presLayoutVars>
          <dgm:chMax val="1"/>
          <dgm:bulletEnabled val="1"/>
        </dgm:presLayoutVars>
      </dgm:prSet>
      <dgm:spPr/>
      <dgm:t>
        <a:bodyPr/>
        <a:lstStyle/>
        <a:p>
          <a:endParaRPr kumimoji="1" lang="ja-JP" altLang="en-US"/>
        </a:p>
      </dgm:t>
    </dgm:pt>
    <dgm:pt modelId="{FB2C69A8-DEC9-4CB7-AB42-CA1E8E00D2B9}" type="pres">
      <dgm:prSet presAssocID="{D1764B32-661A-407B-8FB3-2FB4334E1996}" presName="Name8" presStyleCnt="0"/>
      <dgm:spPr/>
    </dgm:pt>
    <dgm:pt modelId="{DE225CAA-EAA6-47EE-A844-AC5AE01BB673}" type="pres">
      <dgm:prSet presAssocID="{D1764B32-661A-407B-8FB3-2FB4334E1996}" presName="level" presStyleLbl="node1" presStyleIdx="1" presStyleCnt="3">
        <dgm:presLayoutVars>
          <dgm:chMax val="1"/>
          <dgm:bulletEnabled val="1"/>
        </dgm:presLayoutVars>
      </dgm:prSet>
      <dgm:spPr/>
      <dgm:t>
        <a:bodyPr/>
        <a:lstStyle/>
        <a:p>
          <a:endParaRPr kumimoji="1" lang="ja-JP" altLang="en-US"/>
        </a:p>
      </dgm:t>
    </dgm:pt>
    <dgm:pt modelId="{65E1CDC3-79D8-46F5-A344-2C3059DB8AE6}" type="pres">
      <dgm:prSet presAssocID="{D1764B32-661A-407B-8FB3-2FB4334E1996}" presName="levelTx" presStyleLbl="revTx" presStyleIdx="0" presStyleCnt="0">
        <dgm:presLayoutVars>
          <dgm:chMax val="1"/>
          <dgm:bulletEnabled val="1"/>
        </dgm:presLayoutVars>
      </dgm:prSet>
      <dgm:spPr/>
      <dgm:t>
        <a:bodyPr/>
        <a:lstStyle/>
        <a:p>
          <a:endParaRPr kumimoji="1" lang="ja-JP" altLang="en-US"/>
        </a:p>
      </dgm:t>
    </dgm:pt>
    <dgm:pt modelId="{8A3C24E9-8CDC-4AFE-B231-B76A333A8CA5}" type="pres">
      <dgm:prSet presAssocID="{5BF02691-4832-4D6C-88E0-7C7F43AD5749}" presName="Name8" presStyleCnt="0"/>
      <dgm:spPr/>
    </dgm:pt>
    <dgm:pt modelId="{1B0E4D61-3D89-40C7-B165-A7A8CF82B7D7}" type="pres">
      <dgm:prSet presAssocID="{5BF02691-4832-4D6C-88E0-7C7F43AD5749}" presName="level" presStyleLbl="node1" presStyleIdx="2" presStyleCnt="3" custLinFactNeighborX="11438" custLinFactNeighborY="33464">
        <dgm:presLayoutVars>
          <dgm:chMax val="1"/>
          <dgm:bulletEnabled val="1"/>
        </dgm:presLayoutVars>
      </dgm:prSet>
      <dgm:spPr/>
      <dgm:t>
        <a:bodyPr/>
        <a:lstStyle/>
        <a:p>
          <a:endParaRPr kumimoji="1" lang="ja-JP" altLang="en-US"/>
        </a:p>
      </dgm:t>
    </dgm:pt>
    <dgm:pt modelId="{505DDD17-A6DA-41A4-9663-124BFFBB1EEE}" type="pres">
      <dgm:prSet presAssocID="{5BF02691-4832-4D6C-88E0-7C7F43AD5749}" presName="levelTx" presStyleLbl="revTx" presStyleIdx="0" presStyleCnt="0">
        <dgm:presLayoutVars>
          <dgm:chMax val="1"/>
          <dgm:bulletEnabled val="1"/>
        </dgm:presLayoutVars>
      </dgm:prSet>
      <dgm:spPr/>
      <dgm:t>
        <a:bodyPr/>
        <a:lstStyle/>
        <a:p>
          <a:endParaRPr kumimoji="1" lang="ja-JP" altLang="en-US"/>
        </a:p>
      </dgm:t>
    </dgm:pt>
  </dgm:ptLst>
  <dgm:cxnLst>
    <dgm:cxn modelId="{FF190A19-BEE2-4418-80AC-42EF670F55EE}" type="presOf" srcId="{E3B9B26D-FA6F-4DB9-B5D4-47D954912802}" destId="{30FDED71-3830-4901-B72A-4D1B9099F1AF}" srcOrd="0" destOrd="0" presId="urn:microsoft.com/office/officeart/2005/8/layout/pyramid1"/>
    <dgm:cxn modelId="{5289D8EF-A265-4771-9580-245435AAF1D8}" srcId="{E3B9B26D-FA6F-4DB9-B5D4-47D954912802}" destId="{9619D2A2-1ED7-4E73-96F7-59796578DA4C}" srcOrd="0" destOrd="0" parTransId="{A2F66107-3E19-4BAA-ADBE-F32AB26480E6}" sibTransId="{202471BF-E37A-4806-99EA-80C007B6305B}"/>
    <dgm:cxn modelId="{DA6E84C4-559D-432B-B401-165C9A0B61FE}" type="presOf" srcId="{D1764B32-661A-407B-8FB3-2FB4334E1996}" destId="{65E1CDC3-79D8-46F5-A344-2C3059DB8AE6}" srcOrd="1" destOrd="0" presId="urn:microsoft.com/office/officeart/2005/8/layout/pyramid1"/>
    <dgm:cxn modelId="{C6860F07-BD40-43A9-8720-4A7DB30F493E}" type="presOf" srcId="{5BF02691-4832-4D6C-88E0-7C7F43AD5749}" destId="{1B0E4D61-3D89-40C7-B165-A7A8CF82B7D7}" srcOrd="0" destOrd="0" presId="urn:microsoft.com/office/officeart/2005/8/layout/pyramid1"/>
    <dgm:cxn modelId="{A236DB1C-2265-497E-9E32-C8D0DB268369}" type="presOf" srcId="{5BF02691-4832-4D6C-88E0-7C7F43AD5749}" destId="{505DDD17-A6DA-41A4-9663-124BFFBB1EEE}" srcOrd="1" destOrd="0" presId="urn:microsoft.com/office/officeart/2005/8/layout/pyramid1"/>
    <dgm:cxn modelId="{E0C14CC8-9D1C-4940-B856-2FCC8EBC89EE}" type="presOf" srcId="{9619D2A2-1ED7-4E73-96F7-59796578DA4C}" destId="{F77C79CE-8DDA-497D-BEF6-043AAE9720A7}" srcOrd="0" destOrd="0" presId="urn:microsoft.com/office/officeart/2005/8/layout/pyramid1"/>
    <dgm:cxn modelId="{A3671E7C-99BA-49F3-A12F-42800E95493E}" type="presOf" srcId="{9619D2A2-1ED7-4E73-96F7-59796578DA4C}" destId="{D07F43BD-4596-4750-BF16-D164F515C3F1}" srcOrd="1" destOrd="0" presId="urn:microsoft.com/office/officeart/2005/8/layout/pyramid1"/>
    <dgm:cxn modelId="{22C31C36-2FB8-4593-928F-B6F7E114FAED}" srcId="{E3B9B26D-FA6F-4DB9-B5D4-47D954912802}" destId="{5BF02691-4832-4D6C-88E0-7C7F43AD5749}" srcOrd="2" destOrd="0" parTransId="{84BD6DB1-CD5F-4DD9-8CFF-4272EE3F21F0}" sibTransId="{C577D6B7-0844-4E1D-8139-EEBB08515454}"/>
    <dgm:cxn modelId="{232B792A-3FB8-4862-9D4F-B6DE88822E42}" srcId="{E3B9B26D-FA6F-4DB9-B5D4-47D954912802}" destId="{D1764B32-661A-407B-8FB3-2FB4334E1996}" srcOrd="1" destOrd="0" parTransId="{185CC433-0D0D-41CB-9BA7-C5F74DAFF978}" sibTransId="{F207138C-17B1-46D2-892B-D1F73872269A}"/>
    <dgm:cxn modelId="{9E39743B-860F-494A-A241-B0104A80C85F}" type="presOf" srcId="{D1764B32-661A-407B-8FB3-2FB4334E1996}" destId="{DE225CAA-EAA6-47EE-A844-AC5AE01BB673}" srcOrd="0" destOrd="0" presId="urn:microsoft.com/office/officeart/2005/8/layout/pyramid1"/>
    <dgm:cxn modelId="{B55ECB28-7E64-4E8C-86FB-4AF2703EE57E}" type="presParOf" srcId="{30FDED71-3830-4901-B72A-4D1B9099F1AF}" destId="{4B447EA1-FC0B-47DB-A6DC-6E1F51BC2348}" srcOrd="0" destOrd="0" presId="urn:microsoft.com/office/officeart/2005/8/layout/pyramid1"/>
    <dgm:cxn modelId="{4B71A763-44E7-405A-8B66-26AD4BD7E283}" type="presParOf" srcId="{4B447EA1-FC0B-47DB-A6DC-6E1F51BC2348}" destId="{F77C79CE-8DDA-497D-BEF6-043AAE9720A7}" srcOrd="0" destOrd="0" presId="urn:microsoft.com/office/officeart/2005/8/layout/pyramid1"/>
    <dgm:cxn modelId="{BD59D820-2F27-4456-9B81-BDCEE5F12C3E}" type="presParOf" srcId="{4B447EA1-FC0B-47DB-A6DC-6E1F51BC2348}" destId="{D07F43BD-4596-4750-BF16-D164F515C3F1}" srcOrd="1" destOrd="0" presId="urn:microsoft.com/office/officeart/2005/8/layout/pyramid1"/>
    <dgm:cxn modelId="{7E98B158-A2BD-47A9-AAD2-8505E6002053}" type="presParOf" srcId="{30FDED71-3830-4901-B72A-4D1B9099F1AF}" destId="{FB2C69A8-DEC9-4CB7-AB42-CA1E8E00D2B9}" srcOrd="1" destOrd="0" presId="urn:microsoft.com/office/officeart/2005/8/layout/pyramid1"/>
    <dgm:cxn modelId="{B5FFB44D-671B-4B22-87D5-F816985FD5BD}" type="presParOf" srcId="{FB2C69A8-DEC9-4CB7-AB42-CA1E8E00D2B9}" destId="{DE225CAA-EAA6-47EE-A844-AC5AE01BB673}" srcOrd="0" destOrd="0" presId="urn:microsoft.com/office/officeart/2005/8/layout/pyramid1"/>
    <dgm:cxn modelId="{6EB9DEC5-0710-472A-A010-AFCC08771038}" type="presParOf" srcId="{FB2C69A8-DEC9-4CB7-AB42-CA1E8E00D2B9}" destId="{65E1CDC3-79D8-46F5-A344-2C3059DB8AE6}" srcOrd="1" destOrd="0" presId="urn:microsoft.com/office/officeart/2005/8/layout/pyramid1"/>
    <dgm:cxn modelId="{5D555F52-18E1-4C29-B7A6-27CE8CCFF49F}" type="presParOf" srcId="{30FDED71-3830-4901-B72A-4D1B9099F1AF}" destId="{8A3C24E9-8CDC-4AFE-B231-B76A333A8CA5}" srcOrd="2" destOrd="0" presId="urn:microsoft.com/office/officeart/2005/8/layout/pyramid1"/>
    <dgm:cxn modelId="{A0B77E7E-4779-484E-A33B-394ECEB98357}" type="presParOf" srcId="{8A3C24E9-8CDC-4AFE-B231-B76A333A8CA5}" destId="{1B0E4D61-3D89-40C7-B165-A7A8CF82B7D7}" srcOrd="0" destOrd="0" presId="urn:microsoft.com/office/officeart/2005/8/layout/pyramid1"/>
    <dgm:cxn modelId="{87EAEF24-3859-4D14-8BFE-EF555520C2BA}" type="presParOf" srcId="{8A3C24E9-8CDC-4AFE-B231-B76A333A8CA5}" destId="{505DDD17-A6DA-41A4-9663-124BFFBB1EEE}" srcOrd="1" destOrd="0" presId="urn:microsoft.com/office/officeart/2005/8/layout/pyramid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E3B9B26D-FA6F-4DB9-B5D4-47D954912802}" type="doc">
      <dgm:prSet loTypeId="urn:microsoft.com/office/officeart/2005/8/layout/pyramid1" loCatId="pyramid" qsTypeId="urn:microsoft.com/office/officeart/2005/8/quickstyle/simple3" qsCatId="simple" csTypeId="urn:microsoft.com/office/officeart/2005/8/colors/accent1_2" csCatId="accent1" phldr="1"/>
      <dgm:spPr/>
    </dgm:pt>
    <dgm:pt modelId="{9619D2A2-1ED7-4E73-96F7-59796578DA4C}">
      <dgm:prSet phldrT="[テキスト]"/>
      <dgm:spPr/>
      <dgm:t>
        <a:bodyPr/>
        <a:lstStyle/>
        <a:p>
          <a:r>
            <a:rPr kumimoji="1" lang="ja-JP" altLang="en-US" dirty="0" smtClean="0">
              <a:solidFill>
                <a:schemeClr val="accent1">
                  <a:lumMod val="75000"/>
                </a:schemeClr>
              </a:solidFill>
            </a:rPr>
            <a:t>管理者</a:t>
          </a:r>
          <a:endParaRPr kumimoji="1" lang="ja-JP" altLang="en-US" dirty="0">
            <a:solidFill>
              <a:schemeClr val="accent1">
                <a:lumMod val="75000"/>
              </a:schemeClr>
            </a:solidFill>
          </a:endParaRPr>
        </a:p>
      </dgm:t>
    </dgm:pt>
    <dgm:pt modelId="{A2F66107-3E19-4BAA-ADBE-F32AB26480E6}" type="parTrans" cxnId="{5289D8EF-A265-4771-9580-245435AAF1D8}">
      <dgm:prSet/>
      <dgm:spPr/>
      <dgm:t>
        <a:bodyPr/>
        <a:lstStyle/>
        <a:p>
          <a:endParaRPr kumimoji="1" lang="ja-JP" altLang="en-US">
            <a:solidFill>
              <a:schemeClr val="accent1">
                <a:lumMod val="75000"/>
              </a:schemeClr>
            </a:solidFill>
          </a:endParaRPr>
        </a:p>
      </dgm:t>
    </dgm:pt>
    <dgm:pt modelId="{202471BF-E37A-4806-99EA-80C007B6305B}" type="sibTrans" cxnId="{5289D8EF-A265-4771-9580-245435AAF1D8}">
      <dgm:prSet/>
      <dgm:spPr/>
      <dgm:t>
        <a:bodyPr/>
        <a:lstStyle/>
        <a:p>
          <a:endParaRPr kumimoji="1" lang="ja-JP" altLang="en-US">
            <a:solidFill>
              <a:schemeClr val="accent1">
                <a:lumMod val="75000"/>
              </a:schemeClr>
            </a:solidFill>
          </a:endParaRPr>
        </a:p>
      </dgm:t>
    </dgm:pt>
    <dgm:pt modelId="{D1764B32-661A-407B-8FB3-2FB4334E1996}">
      <dgm:prSet phldrT="[テキスト]"/>
      <dgm:spPr/>
      <dgm:t>
        <a:bodyPr/>
        <a:lstStyle/>
        <a:p>
          <a:r>
            <a:rPr kumimoji="1" lang="ja-JP" altLang="en-US" dirty="0" smtClean="0">
              <a:solidFill>
                <a:schemeClr val="accent1">
                  <a:lumMod val="75000"/>
                </a:schemeClr>
              </a:solidFill>
            </a:rPr>
            <a:t>ｻｰﾋﾞｽ管理責任者等</a:t>
          </a:r>
          <a:endParaRPr kumimoji="1" lang="ja-JP" altLang="en-US" dirty="0">
            <a:solidFill>
              <a:schemeClr val="accent1">
                <a:lumMod val="75000"/>
              </a:schemeClr>
            </a:solidFill>
          </a:endParaRPr>
        </a:p>
      </dgm:t>
    </dgm:pt>
    <dgm:pt modelId="{185CC433-0D0D-41CB-9BA7-C5F74DAFF978}" type="parTrans" cxnId="{232B792A-3FB8-4862-9D4F-B6DE88822E42}">
      <dgm:prSet/>
      <dgm:spPr/>
      <dgm:t>
        <a:bodyPr/>
        <a:lstStyle/>
        <a:p>
          <a:endParaRPr kumimoji="1" lang="ja-JP" altLang="en-US">
            <a:solidFill>
              <a:schemeClr val="accent1">
                <a:lumMod val="75000"/>
              </a:schemeClr>
            </a:solidFill>
          </a:endParaRPr>
        </a:p>
      </dgm:t>
    </dgm:pt>
    <dgm:pt modelId="{F207138C-17B1-46D2-892B-D1F73872269A}" type="sibTrans" cxnId="{232B792A-3FB8-4862-9D4F-B6DE88822E42}">
      <dgm:prSet/>
      <dgm:spPr/>
      <dgm:t>
        <a:bodyPr/>
        <a:lstStyle/>
        <a:p>
          <a:endParaRPr kumimoji="1" lang="ja-JP" altLang="en-US">
            <a:solidFill>
              <a:schemeClr val="accent1">
                <a:lumMod val="75000"/>
              </a:schemeClr>
            </a:solidFill>
          </a:endParaRPr>
        </a:p>
      </dgm:t>
    </dgm:pt>
    <dgm:pt modelId="{5BF02691-4832-4D6C-88E0-7C7F43AD5749}">
      <dgm:prSet phldrT="[テキスト]"/>
      <dgm:spPr/>
      <dgm:t>
        <a:bodyPr/>
        <a:lstStyle/>
        <a:p>
          <a:r>
            <a:rPr kumimoji="1" lang="ja-JP" altLang="en-US" dirty="0" smtClean="0">
              <a:solidFill>
                <a:schemeClr val="accent1">
                  <a:lumMod val="75000"/>
                </a:schemeClr>
              </a:solidFill>
            </a:rPr>
            <a:t>一般職員等</a:t>
          </a:r>
          <a:endParaRPr kumimoji="1" lang="ja-JP" altLang="en-US" dirty="0">
            <a:solidFill>
              <a:schemeClr val="accent1">
                <a:lumMod val="75000"/>
              </a:schemeClr>
            </a:solidFill>
          </a:endParaRPr>
        </a:p>
      </dgm:t>
    </dgm:pt>
    <dgm:pt modelId="{84BD6DB1-CD5F-4DD9-8CFF-4272EE3F21F0}" type="parTrans" cxnId="{22C31C36-2FB8-4593-928F-B6F7E114FAED}">
      <dgm:prSet/>
      <dgm:spPr/>
      <dgm:t>
        <a:bodyPr/>
        <a:lstStyle/>
        <a:p>
          <a:endParaRPr kumimoji="1" lang="ja-JP" altLang="en-US">
            <a:solidFill>
              <a:schemeClr val="accent1">
                <a:lumMod val="75000"/>
              </a:schemeClr>
            </a:solidFill>
          </a:endParaRPr>
        </a:p>
      </dgm:t>
    </dgm:pt>
    <dgm:pt modelId="{C577D6B7-0844-4E1D-8139-EEBB08515454}" type="sibTrans" cxnId="{22C31C36-2FB8-4593-928F-B6F7E114FAED}">
      <dgm:prSet/>
      <dgm:spPr/>
      <dgm:t>
        <a:bodyPr/>
        <a:lstStyle/>
        <a:p>
          <a:endParaRPr kumimoji="1" lang="ja-JP" altLang="en-US">
            <a:solidFill>
              <a:schemeClr val="accent1">
                <a:lumMod val="75000"/>
              </a:schemeClr>
            </a:solidFill>
          </a:endParaRPr>
        </a:p>
      </dgm:t>
    </dgm:pt>
    <dgm:pt modelId="{30FDED71-3830-4901-B72A-4D1B9099F1AF}" type="pres">
      <dgm:prSet presAssocID="{E3B9B26D-FA6F-4DB9-B5D4-47D954912802}" presName="Name0" presStyleCnt="0">
        <dgm:presLayoutVars>
          <dgm:dir/>
          <dgm:animLvl val="lvl"/>
          <dgm:resizeHandles val="exact"/>
        </dgm:presLayoutVars>
      </dgm:prSet>
      <dgm:spPr/>
    </dgm:pt>
    <dgm:pt modelId="{4B447EA1-FC0B-47DB-A6DC-6E1F51BC2348}" type="pres">
      <dgm:prSet presAssocID="{9619D2A2-1ED7-4E73-96F7-59796578DA4C}" presName="Name8" presStyleCnt="0"/>
      <dgm:spPr/>
    </dgm:pt>
    <dgm:pt modelId="{F77C79CE-8DDA-497D-BEF6-043AAE9720A7}" type="pres">
      <dgm:prSet presAssocID="{9619D2A2-1ED7-4E73-96F7-59796578DA4C}" presName="level" presStyleLbl="node1" presStyleIdx="0" presStyleCnt="3">
        <dgm:presLayoutVars>
          <dgm:chMax val="1"/>
          <dgm:bulletEnabled val="1"/>
        </dgm:presLayoutVars>
      </dgm:prSet>
      <dgm:spPr/>
      <dgm:t>
        <a:bodyPr/>
        <a:lstStyle/>
        <a:p>
          <a:endParaRPr kumimoji="1" lang="ja-JP" altLang="en-US"/>
        </a:p>
      </dgm:t>
    </dgm:pt>
    <dgm:pt modelId="{D07F43BD-4596-4750-BF16-D164F515C3F1}" type="pres">
      <dgm:prSet presAssocID="{9619D2A2-1ED7-4E73-96F7-59796578DA4C}" presName="levelTx" presStyleLbl="revTx" presStyleIdx="0" presStyleCnt="0">
        <dgm:presLayoutVars>
          <dgm:chMax val="1"/>
          <dgm:bulletEnabled val="1"/>
        </dgm:presLayoutVars>
      </dgm:prSet>
      <dgm:spPr/>
      <dgm:t>
        <a:bodyPr/>
        <a:lstStyle/>
        <a:p>
          <a:endParaRPr kumimoji="1" lang="ja-JP" altLang="en-US"/>
        </a:p>
      </dgm:t>
    </dgm:pt>
    <dgm:pt modelId="{FB2C69A8-DEC9-4CB7-AB42-CA1E8E00D2B9}" type="pres">
      <dgm:prSet presAssocID="{D1764B32-661A-407B-8FB3-2FB4334E1996}" presName="Name8" presStyleCnt="0"/>
      <dgm:spPr/>
    </dgm:pt>
    <dgm:pt modelId="{DE225CAA-EAA6-47EE-A844-AC5AE01BB673}" type="pres">
      <dgm:prSet presAssocID="{D1764B32-661A-407B-8FB3-2FB4334E1996}" presName="level" presStyleLbl="node1" presStyleIdx="1" presStyleCnt="3">
        <dgm:presLayoutVars>
          <dgm:chMax val="1"/>
          <dgm:bulletEnabled val="1"/>
        </dgm:presLayoutVars>
      </dgm:prSet>
      <dgm:spPr/>
      <dgm:t>
        <a:bodyPr/>
        <a:lstStyle/>
        <a:p>
          <a:endParaRPr kumimoji="1" lang="ja-JP" altLang="en-US"/>
        </a:p>
      </dgm:t>
    </dgm:pt>
    <dgm:pt modelId="{65E1CDC3-79D8-46F5-A344-2C3059DB8AE6}" type="pres">
      <dgm:prSet presAssocID="{D1764B32-661A-407B-8FB3-2FB4334E1996}" presName="levelTx" presStyleLbl="revTx" presStyleIdx="0" presStyleCnt="0">
        <dgm:presLayoutVars>
          <dgm:chMax val="1"/>
          <dgm:bulletEnabled val="1"/>
        </dgm:presLayoutVars>
      </dgm:prSet>
      <dgm:spPr/>
      <dgm:t>
        <a:bodyPr/>
        <a:lstStyle/>
        <a:p>
          <a:endParaRPr kumimoji="1" lang="ja-JP" altLang="en-US"/>
        </a:p>
      </dgm:t>
    </dgm:pt>
    <dgm:pt modelId="{8A3C24E9-8CDC-4AFE-B231-B76A333A8CA5}" type="pres">
      <dgm:prSet presAssocID="{5BF02691-4832-4D6C-88E0-7C7F43AD5749}" presName="Name8" presStyleCnt="0"/>
      <dgm:spPr/>
    </dgm:pt>
    <dgm:pt modelId="{1B0E4D61-3D89-40C7-B165-A7A8CF82B7D7}" type="pres">
      <dgm:prSet presAssocID="{5BF02691-4832-4D6C-88E0-7C7F43AD5749}" presName="level" presStyleLbl="node1" presStyleIdx="2" presStyleCnt="3" custLinFactNeighborX="713" custLinFactNeighborY="24806">
        <dgm:presLayoutVars>
          <dgm:chMax val="1"/>
          <dgm:bulletEnabled val="1"/>
        </dgm:presLayoutVars>
      </dgm:prSet>
      <dgm:spPr/>
      <dgm:t>
        <a:bodyPr/>
        <a:lstStyle/>
        <a:p>
          <a:endParaRPr kumimoji="1" lang="ja-JP" altLang="en-US"/>
        </a:p>
      </dgm:t>
    </dgm:pt>
    <dgm:pt modelId="{505DDD17-A6DA-41A4-9663-124BFFBB1EEE}" type="pres">
      <dgm:prSet presAssocID="{5BF02691-4832-4D6C-88E0-7C7F43AD5749}" presName="levelTx" presStyleLbl="revTx" presStyleIdx="0" presStyleCnt="0">
        <dgm:presLayoutVars>
          <dgm:chMax val="1"/>
          <dgm:bulletEnabled val="1"/>
        </dgm:presLayoutVars>
      </dgm:prSet>
      <dgm:spPr/>
      <dgm:t>
        <a:bodyPr/>
        <a:lstStyle/>
        <a:p>
          <a:endParaRPr kumimoji="1" lang="ja-JP" altLang="en-US"/>
        </a:p>
      </dgm:t>
    </dgm:pt>
  </dgm:ptLst>
  <dgm:cxnLst>
    <dgm:cxn modelId="{918F4139-9412-4564-A7E6-6942727534F5}" type="presOf" srcId="{9619D2A2-1ED7-4E73-96F7-59796578DA4C}" destId="{F77C79CE-8DDA-497D-BEF6-043AAE9720A7}" srcOrd="0" destOrd="0" presId="urn:microsoft.com/office/officeart/2005/8/layout/pyramid1"/>
    <dgm:cxn modelId="{C7BE8005-7C78-4396-B3EF-44F86A51C65A}" type="presOf" srcId="{E3B9B26D-FA6F-4DB9-B5D4-47D954912802}" destId="{30FDED71-3830-4901-B72A-4D1B9099F1AF}" srcOrd="0" destOrd="0" presId="urn:microsoft.com/office/officeart/2005/8/layout/pyramid1"/>
    <dgm:cxn modelId="{4DAF038E-9D56-48DC-9EC1-C755ED1E7894}" type="presOf" srcId="{D1764B32-661A-407B-8FB3-2FB4334E1996}" destId="{65E1CDC3-79D8-46F5-A344-2C3059DB8AE6}" srcOrd="1" destOrd="0" presId="urn:microsoft.com/office/officeart/2005/8/layout/pyramid1"/>
    <dgm:cxn modelId="{CED202A5-4F73-4B20-B2DE-8F0F02C3E433}" type="presOf" srcId="{D1764B32-661A-407B-8FB3-2FB4334E1996}" destId="{DE225CAA-EAA6-47EE-A844-AC5AE01BB673}" srcOrd="0" destOrd="0" presId="urn:microsoft.com/office/officeart/2005/8/layout/pyramid1"/>
    <dgm:cxn modelId="{E86B4D9F-869C-4267-B3C9-95157D4EC938}" type="presOf" srcId="{5BF02691-4832-4D6C-88E0-7C7F43AD5749}" destId="{1B0E4D61-3D89-40C7-B165-A7A8CF82B7D7}" srcOrd="0" destOrd="0" presId="urn:microsoft.com/office/officeart/2005/8/layout/pyramid1"/>
    <dgm:cxn modelId="{37098796-FA31-4A76-A4CA-AAC1FB5743DF}" type="presOf" srcId="{5BF02691-4832-4D6C-88E0-7C7F43AD5749}" destId="{505DDD17-A6DA-41A4-9663-124BFFBB1EEE}" srcOrd="1" destOrd="0" presId="urn:microsoft.com/office/officeart/2005/8/layout/pyramid1"/>
    <dgm:cxn modelId="{22C31C36-2FB8-4593-928F-B6F7E114FAED}" srcId="{E3B9B26D-FA6F-4DB9-B5D4-47D954912802}" destId="{5BF02691-4832-4D6C-88E0-7C7F43AD5749}" srcOrd="2" destOrd="0" parTransId="{84BD6DB1-CD5F-4DD9-8CFF-4272EE3F21F0}" sibTransId="{C577D6B7-0844-4E1D-8139-EEBB08515454}"/>
    <dgm:cxn modelId="{5289D8EF-A265-4771-9580-245435AAF1D8}" srcId="{E3B9B26D-FA6F-4DB9-B5D4-47D954912802}" destId="{9619D2A2-1ED7-4E73-96F7-59796578DA4C}" srcOrd="0" destOrd="0" parTransId="{A2F66107-3E19-4BAA-ADBE-F32AB26480E6}" sibTransId="{202471BF-E37A-4806-99EA-80C007B6305B}"/>
    <dgm:cxn modelId="{FF20F2AE-2538-4234-8E60-BDFDDDCC5029}" type="presOf" srcId="{9619D2A2-1ED7-4E73-96F7-59796578DA4C}" destId="{D07F43BD-4596-4750-BF16-D164F515C3F1}" srcOrd="1" destOrd="0" presId="urn:microsoft.com/office/officeart/2005/8/layout/pyramid1"/>
    <dgm:cxn modelId="{232B792A-3FB8-4862-9D4F-B6DE88822E42}" srcId="{E3B9B26D-FA6F-4DB9-B5D4-47D954912802}" destId="{D1764B32-661A-407B-8FB3-2FB4334E1996}" srcOrd="1" destOrd="0" parTransId="{185CC433-0D0D-41CB-9BA7-C5F74DAFF978}" sibTransId="{F207138C-17B1-46D2-892B-D1F73872269A}"/>
    <dgm:cxn modelId="{818E397B-2EFD-4630-BFAC-C920FBEBE91E}" type="presParOf" srcId="{30FDED71-3830-4901-B72A-4D1B9099F1AF}" destId="{4B447EA1-FC0B-47DB-A6DC-6E1F51BC2348}" srcOrd="0" destOrd="0" presId="urn:microsoft.com/office/officeart/2005/8/layout/pyramid1"/>
    <dgm:cxn modelId="{B4B28175-3956-4D5C-8E29-DB3C6F6FFDDB}" type="presParOf" srcId="{4B447EA1-FC0B-47DB-A6DC-6E1F51BC2348}" destId="{F77C79CE-8DDA-497D-BEF6-043AAE9720A7}" srcOrd="0" destOrd="0" presId="urn:microsoft.com/office/officeart/2005/8/layout/pyramid1"/>
    <dgm:cxn modelId="{22D8670B-A339-40C5-873D-736086FE613F}" type="presParOf" srcId="{4B447EA1-FC0B-47DB-A6DC-6E1F51BC2348}" destId="{D07F43BD-4596-4750-BF16-D164F515C3F1}" srcOrd="1" destOrd="0" presId="urn:microsoft.com/office/officeart/2005/8/layout/pyramid1"/>
    <dgm:cxn modelId="{484B5619-C4C8-4E70-B529-9FE546CC6651}" type="presParOf" srcId="{30FDED71-3830-4901-B72A-4D1B9099F1AF}" destId="{FB2C69A8-DEC9-4CB7-AB42-CA1E8E00D2B9}" srcOrd="1" destOrd="0" presId="urn:microsoft.com/office/officeart/2005/8/layout/pyramid1"/>
    <dgm:cxn modelId="{A2D7B911-B2CD-4484-98E9-690A972DCF88}" type="presParOf" srcId="{FB2C69A8-DEC9-4CB7-AB42-CA1E8E00D2B9}" destId="{DE225CAA-EAA6-47EE-A844-AC5AE01BB673}" srcOrd="0" destOrd="0" presId="urn:microsoft.com/office/officeart/2005/8/layout/pyramid1"/>
    <dgm:cxn modelId="{9C7EF037-CF42-4FD5-9848-9DACB14CF465}" type="presParOf" srcId="{FB2C69A8-DEC9-4CB7-AB42-CA1E8E00D2B9}" destId="{65E1CDC3-79D8-46F5-A344-2C3059DB8AE6}" srcOrd="1" destOrd="0" presId="urn:microsoft.com/office/officeart/2005/8/layout/pyramid1"/>
    <dgm:cxn modelId="{277E984F-33C8-4681-9ACB-FAF199051436}" type="presParOf" srcId="{30FDED71-3830-4901-B72A-4D1B9099F1AF}" destId="{8A3C24E9-8CDC-4AFE-B231-B76A333A8CA5}" srcOrd="2" destOrd="0" presId="urn:microsoft.com/office/officeart/2005/8/layout/pyramid1"/>
    <dgm:cxn modelId="{009965DF-DE7A-450B-B2A8-6FFDA3831FB1}" type="presParOf" srcId="{8A3C24E9-8CDC-4AFE-B231-B76A333A8CA5}" destId="{1B0E4D61-3D89-40C7-B165-A7A8CF82B7D7}" srcOrd="0" destOrd="0" presId="urn:microsoft.com/office/officeart/2005/8/layout/pyramid1"/>
    <dgm:cxn modelId="{A5B47973-79E0-4773-92A5-35A94F1A2D9F}" type="presParOf" srcId="{8A3C24E9-8CDC-4AFE-B231-B76A333A8CA5}" destId="{505DDD17-A6DA-41A4-9663-124BFFBB1EEE}" srcOrd="1" destOrd="0" presId="urn:microsoft.com/office/officeart/2005/8/layout/pyramid1"/>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E3B9B26D-FA6F-4DB9-B5D4-47D954912802}" type="doc">
      <dgm:prSet loTypeId="urn:microsoft.com/office/officeart/2005/8/layout/pyramid1" loCatId="pyramid" qsTypeId="urn:microsoft.com/office/officeart/2005/8/quickstyle/simple3" qsCatId="simple" csTypeId="urn:microsoft.com/office/officeart/2005/8/colors/accent1_2" csCatId="accent1" phldr="1"/>
      <dgm:spPr/>
    </dgm:pt>
    <dgm:pt modelId="{9619D2A2-1ED7-4E73-96F7-59796578DA4C}">
      <dgm:prSet phldrT="[テキスト]"/>
      <dgm:spPr/>
      <dgm:t>
        <a:bodyPr/>
        <a:lstStyle/>
        <a:p>
          <a:r>
            <a:rPr kumimoji="1" lang="ja-JP" altLang="en-US" dirty="0" smtClean="0">
              <a:solidFill>
                <a:schemeClr val="accent6">
                  <a:lumMod val="75000"/>
                </a:schemeClr>
              </a:solidFill>
            </a:rPr>
            <a:t>管理者</a:t>
          </a:r>
          <a:endParaRPr kumimoji="1" lang="ja-JP" altLang="en-US" dirty="0">
            <a:solidFill>
              <a:schemeClr val="accent6">
                <a:lumMod val="75000"/>
              </a:schemeClr>
            </a:solidFill>
          </a:endParaRPr>
        </a:p>
      </dgm:t>
    </dgm:pt>
    <dgm:pt modelId="{A2F66107-3E19-4BAA-ADBE-F32AB26480E6}" type="parTrans" cxnId="{5289D8EF-A265-4771-9580-245435AAF1D8}">
      <dgm:prSet/>
      <dgm:spPr/>
      <dgm:t>
        <a:bodyPr/>
        <a:lstStyle/>
        <a:p>
          <a:endParaRPr kumimoji="1" lang="ja-JP" altLang="en-US">
            <a:solidFill>
              <a:schemeClr val="accent6">
                <a:lumMod val="75000"/>
              </a:schemeClr>
            </a:solidFill>
          </a:endParaRPr>
        </a:p>
      </dgm:t>
    </dgm:pt>
    <dgm:pt modelId="{202471BF-E37A-4806-99EA-80C007B6305B}" type="sibTrans" cxnId="{5289D8EF-A265-4771-9580-245435AAF1D8}">
      <dgm:prSet/>
      <dgm:spPr/>
      <dgm:t>
        <a:bodyPr/>
        <a:lstStyle/>
        <a:p>
          <a:endParaRPr kumimoji="1" lang="ja-JP" altLang="en-US">
            <a:solidFill>
              <a:schemeClr val="accent6">
                <a:lumMod val="75000"/>
              </a:schemeClr>
            </a:solidFill>
          </a:endParaRPr>
        </a:p>
      </dgm:t>
    </dgm:pt>
    <dgm:pt modelId="{D1764B32-661A-407B-8FB3-2FB4334E1996}">
      <dgm:prSet phldrT="[テキスト]"/>
      <dgm:spPr/>
      <dgm:t>
        <a:bodyPr/>
        <a:lstStyle/>
        <a:p>
          <a:r>
            <a:rPr kumimoji="1" lang="ja-JP" altLang="en-US" dirty="0" smtClean="0">
              <a:solidFill>
                <a:schemeClr val="accent6">
                  <a:lumMod val="75000"/>
                </a:schemeClr>
              </a:solidFill>
            </a:rPr>
            <a:t>相談支援専門員</a:t>
          </a:r>
          <a:endParaRPr kumimoji="1" lang="ja-JP" altLang="en-US" dirty="0">
            <a:solidFill>
              <a:schemeClr val="accent6">
                <a:lumMod val="75000"/>
              </a:schemeClr>
            </a:solidFill>
          </a:endParaRPr>
        </a:p>
      </dgm:t>
    </dgm:pt>
    <dgm:pt modelId="{185CC433-0D0D-41CB-9BA7-C5F74DAFF978}" type="parTrans" cxnId="{232B792A-3FB8-4862-9D4F-B6DE88822E42}">
      <dgm:prSet/>
      <dgm:spPr/>
      <dgm:t>
        <a:bodyPr/>
        <a:lstStyle/>
        <a:p>
          <a:endParaRPr kumimoji="1" lang="ja-JP" altLang="en-US">
            <a:solidFill>
              <a:schemeClr val="accent6">
                <a:lumMod val="75000"/>
              </a:schemeClr>
            </a:solidFill>
          </a:endParaRPr>
        </a:p>
      </dgm:t>
    </dgm:pt>
    <dgm:pt modelId="{F207138C-17B1-46D2-892B-D1F73872269A}" type="sibTrans" cxnId="{232B792A-3FB8-4862-9D4F-B6DE88822E42}">
      <dgm:prSet/>
      <dgm:spPr/>
      <dgm:t>
        <a:bodyPr/>
        <a:lstStyle/>
        <a:p>
          <a:endParaRPr kumimoji="1" lang="ja-JP" altLang="en-US">
            <a:solidFill>
              <a:schemeClr val="accent6">
                <a:lumMod val="75000"/>
              </a:schemeClr>
            </a:solidFill>
          </a:endParaRPr>
        </a:p>
      </dgm:t>
    </dgm:pt>
    <dgm:pt modelId="{5BF02691-4832-4D6C-88E0-7C7F43AD5749}">
      <dgm:prSet phldrT="[テキスト]"/>
      <dgm:spPr/>
      <dgm:t>
        <a:bodyPr/>
        <a:lstStyle/>
        <a:p>
          <a:r>
            <a:rPr kumimoji="1" lang="ja-JP" altLang="en-US" dirty="0" smtClean="0">
              <a:solidFill>
                <a:schemeClr val="accent6">
                  <a:lumMod val="75000"/>
                </a:schemeClr>
              </a:solidFill>
            </a:rPr>
            <a:t>支援員等</a:t>
          </a:r>
          <a:endParaRPr kumimoji="1" lang="ja-JP" altLang="en-US" dirty="0">
            <a:solidFill>
              <a:schemeClr val="accent6">
                <a:lumMod val="75000"/>
              </a:schemeClr>
            </a:solidFill>
          </a:endParaRPr>
        </a:p>
      </dgm:t>
    </dgm:pt>
    <dgm:pt modelId="{84BD6DB1-CD5F-4DD9-8CFF-4272EE3F21F0}" type="parTrans" cxnId="{22C31C36-2FB8-4593-928F-B6F7E114FAED}">
      <dgm:prSet/>
      <dgm:spPr/>
      <dgm:t>
        <a:bodyPr/>
        <a:lstStyle/>
        <a:p>
          <a:endParaRPr kumimoji="1" lang="ja-JP" altLang="en-US">
            <a:solidFill>
              <a:schemeClr val="accent6">
                <a:lumMod val="75000"/>
              </a:schemeClr>
            </a:solidFill>
          </a:endParaRPr>
        </a:p>
      </dgm:t>
    </dgm:pt>
    <dgm:pt modelId="{C577D6B7-0844-4E1D-8139-EEBB08515454}" type="sibTrans" cxnId="{22C31C36-2FB8-4593-928F-B6F7E114FAED}">
      <dgm:prSet/>
      <dgm:spPr/>
      <dgm:t>
        <a:bodyPr/>
        <a:lstStyle/>
        <a:p>
          <a:endParaRPr kumimoji="1" lang="ja-JP" altLang="en-US">
            <a:solidFill>
              <a:schemeClr val="accent6">
                <a:lumMod val="75000"/>
              </a:schemeClr>
            </a:solidFill>
          </a:endParaRPr>
        </a:p>
      </dgm:t>
    </dgm:pt>
    <dgm:pt modelId="{30FDED71-3830-4901-B72A-4D1B9099F1AF}" type="pres">
      <dgm:prSet presAssocID="{E3B9B26D-FA6F-4DB9-B5D4-47D954912802}" presName="Name0" presStyleCnt="0">
        <dgm:presLayoutVars>
          <dgm:dir/>
          <dgm:animLvl val="lvl"/>
          <dgm:resizeHandles val="exact"/>
        </dgm:presLayoutVars>
      </dgm:prSet>
      <dgm:spPr/>
    </dgm:pt>
    <dgm:pt modelId="{4B447EA1-FC0B-47DB-A6DC-6E1F51BC2348}" type="pres">
      <dgm:prSet presAssocID="{9619D2A2-1ED7-4E73-96F7-59796578DA4C}" presName="Name8" presStyleCnt="0"/>
      <dgm:spPr/>
    </dgm:pt>
    <dgm:pt modelId="{F77C79CE-8DDA-497D-BEF6-043AAE9720A7}" type="pres">
      <dgm:prSet presAssocID="{9619D2A2-1ED7-4E73-96F7-59796578DA4C}" presName="level" presStyleLbl="node1" presStyleIdx="0" presStyleCnt="3">
        <dgm:presLayoutVars>
          <dgm:chMax val="1"/>
          <dgm:bulletEnabled val="1"/>
        </dgm:presLayoutVars>
      </dgm:prSet>
      <dgm:spPr/>
      <dgm:t>
        <a:bodyPr/>
        <a:lstStyle/>
        <a:p>
          <a:endParaRPr kumimoji="1" lang="ja-JP" altLang="en-US"/>
        </a:p>
      </dgm:t>
    </dgm:pt>
    <dgm:pt modelId="{D07F43BD-4596-4750-BF16-D164F515C3F1}" type="pres">
      <dgm:prSet presAssocID="{9619D2A2-1ED7-4E73-96F7-59796578DA4C}" presName="levelTx" presStyleLbl="revTx" presStyleIdx="0" presStyleCnt="0">
        <dgm:presLayoutVars>
          <dgm:chMax val="1"/>
          <dgm:bulletEnabled val="1"/>
        </dgm:presLayoutVars>
      </dgm:prSet>
      <dgm:spPr/>
      <dgm:t>
        <a:bodyPr/>
        <a:lstStyle/>
        <a:p>
          <a:endParaRPr kumimoji="1" lang="ja-JP" altLang="en-US"/>
        </a:p>
      </dgm:t>
    </dgm:pt>
    <dgm:pt modelId="{FB2C69A8-DEC9-4CB7-AB42-CA1E8E00D2B9}" type="pres">
      <dgm:prSet presAssocID="{D1764B32-661A-407B-8FB3-2FB4334E1996}" presName="Name8" presStyleCnt="0"/>
      <dgm:spPr/>
    </dgm:pt>
    <dgm:pt modelId="{DE225CAA-EAA6-47EE-A844-AC5AE01BB673}" type="pres">
      <dgm:prSet presAssocID="{D1764B32-661A-407B-8FB3-2FB4334E1996}" presName="level" presStyleLbl="node1" presStyleIdx="1" presStyleCnt="3">
        <dgm:presLayoutVars>
          <dgm:chMax val="1"/>
          <dgm:bulletEnabled val="1"/>
        </dgm:presLayoutVars>
      </dgm:prSet>
      <dgm:spPr/>
      <dgm:t>
        <a:bodyPr/>
        <a:lstStyle/>
        <a:p>
          <a:endParaRPr kumimoji="1" lang="ja-JP" altLang="en-US"/>
        </a:p>
      </dgm:t>
    </dgm:pt>
    <dgm:pt modelId="{65E1CDC3-79D8-46F5-A344-2C3059DB8AE6}" type="pres">
      <dgm:prSet presAssocID="{D1764B32-661A-407B-8FB3-2FB4334E1996}" presName="levelTx" presStyleLbl="revTx" presStyleIdx="0" presStyleCnt="0">
        <dgm:presLayoutVars>
          <dgm:chMax val="1"/>
          <dgm:bulletEnabled val="1"/>
        </dgm:presLayoutVars>
      </dgm:prSet>
      <dgm:spPr/>
      <dgm:t>
        <a:bodyPr/>
        <a:lstStyle/>
        <a:p>
          <a:endParaRPr kumimoji="1" lang="ja-JP" altLang="en-US"/>
        </a:p>
      </dgm:t>
    </dgm:pt>
    <dgm:pt modelId="{8A3C24E9-8CDC-4AFE-B231-B76A333A8CA5}" type="pres">
      <dgm:prSet presAssocID="{5BF02691-4832-4D6C-88E0-7C7F43AD5749}" presName="Name8" presStyleCnt="0"/>
      <dgm:spPr/>
    </dgm:pt>
    <dgm:pt modelId="{1B0E4D61-3D89-40C7-B165-A7A8CF82B7D7}" type="pres">
      <dgm:prSet presAssocID="{5BF02691-4832-4D6C-88E0-7C7F43AD5749}" presName="level" presStyleLbl="node1" presStyleIdx="2" presStyleCnt="3" custLinFactNeighborX="5909" custLinFactNeighborY="3142">
        <dgm:presLayoutVars>
          <dgm:chMax val="1"/>
          <dgm:bulletEnabled val="1"/>
        </dgm:presLayoutVars>
      </dgm:prSet>
      <dgm:spPr/>
      <dgm:t>
        <a:bodyPr/>
        <a:lstStyle/>
        <a:p>
          <a:endParaRPr kumimoji="1" lang="ja-JP" altLang="en-US"/>
        </a:p>
      </dgm:t>
    </dgm:pt>
    <dgm:pt modelId="{505DDD17-A6DA-41A4-9663-124BFFBB1EEE}" type="pres">
      <dgm:prSet presAssocID="{5BF02691-4832-4D6C-88E0-7C7F43AD5749}" presName="levelTx" presStyleLbl="revTx" presStyleIdx="0" presStyleCnt="0">
        <dgm:presLayoutVars>
          <dgm:chMax val="1"/>
          <dgm:bulletEnabled val="1"/>
        </dgm:presLayoutVars>
      </dgm:prSet>
      <dgm:spPr/>
      <dgm:t>
        <a:bodyPr/>
        <a:lstStyle/>
        <a:p>
          <a:endParaRPr kumimoji="1" lang="ja-JP" altLang="en-US"/>
        </a:p>
      </dgm:t>
    </dgm:pt>
  </dgm:ptLst>
  <dgm:cxnLst>
    <dgm:cxn modelId="{5CD5C2D0-7C4C-429C-BF6A-E0D8049A0DB3}" type="presOf" srcId="{9619D2A2-1ED7-4E73-96F7-59796578DA4C}" destId="{D07F43BD-4596-4750-BF16-D164F515C3F1}" srcOrd="1" destOrd="0" presId="urn:microsoft.com/office/officeart/2005/8/layout/pyramid1"/>
    <dgm:cxn modelId="{60473E1F-9073-40A7-82C2-B2FDE4E26B7C}" type="presOf" srcId="{9619D2A2-1ED7-4E73-96F7-59796578DA4C}" destId="{F77C79CE-8DDA-497D-BEF6-043AAE9720A7}" srcOrd="0" destOrd="0" presId="urn:microsoft.com/office/officeart/2005/8/layout/pyramid1"/>
    <dgm:cxn modelId="{914C506D-8F63-4E1B-95D6-586261DF2414}" type="presOf" srcId="{5BF02691-4832-4D6C-88E0-7C7F43AD5749}" destId="{1B0E4D61-3D89-40C7-B165-A7A8CF82B7D7}" srcOrd="0" destOrd="0" presId="urn:microsoft.com/office/officeart/2005/8/layout/pyramid1"/>
    <dgm:cxn modelId="{5CDBD2F8-B931-4629-A419-ADD9BE128F8C}" type="presOf" srcId="{E3B9B26D-FA6F-4DB9-B5D4-47D954912802}" destId="{30FDED71-3830-4901-B72A-4D1B9099F1AF}" srcOrd="0" destOrd="0" presId="urn:microsoft.com/office/officeart/2005/8/layout/pyramid1"/>
    <dgm:cxn modelId="{5289D8EF-A265-4771-9580-245435AAF1D8}" srcId="{E3B9B26D-FA6F-4DB9-B5D4-47D954912802}" destId="{9619D2A2-1ED7-4E73-96F7-59796578DA4C}" srcOrd="0" destOrd="0" parTransId="{A2F66107-3E19-4BAA-ADBE-F32AB26480E6}" sibTransId="{202471BF-E37A-4806-99EA-80C007B6305B}"/>
    <dgm:cxn modelId="{232B792A-3FB8-4862-9D4F-B6DE88822E42}" srcId="{E3B9B26D-FA6F-4DB9-B5D4-47D954912802}" destId="{D1764B32-661A-407B-8FB3-2FB4334E1996}" srcOrd="1" destOrd="0" parTransId="{185CC433-0D0D-41CB-9BA7-C5F74DAFF978}" sibTransId="{F207138C-17B1-46D2-892B-D1F73872269A}"/>
    <dgm:cxn modelId="{5EF6E867-FA5A-43E4-8298-C939D962F169}" type="presOf" srcId="{5BF02691-4832-4D6C-88E0-7C7F43AD5749}" destId="{505DDD17-A6DA-41A4-9663-124BFFBB1EEE}" srcOrd="1" destOrd="0" presId="urn:microsoft.com/office/officeart/2005/8/layout/pyramid1"/>
    <dgm:cxn modelId="{22C31C36-2FB8-4593-928F-B6F7E114FAED}" srcId="{E3B9B26D-FA6F-4DB9-B5D4-47D954912802}" destId="{5BF02691-4832-4D6C-88E0-7C7F43AD5749}" srcOrd="2" destOrd="0" parTransId="{84BD6DB1-CD5F-4DD9-8CFF-4272EE3F21F0}" sibTransId="{C577D6B7-0844-4E1D-8139-EEBB08515454}"/>
    <dgm:cxn modelId="{8D257866-E5C1-41AA-A32A-A2A9B2FC4689}" type="presOf" srcId="{D1764B32-661A-407B-8FB3-2FB4334E1996}" destId="{65E1CDC3-79D8-46F5-A344-2C3059DB8AE6}" srcOrd="1" destOrd="0" presId="urn:microsoft.com/office/officeart/2005/8/layout/pyramid1"/>
    <dgm:cxn modelId="{2D02326F-F2BC-4B46-A3C9-936E9CC961F3}" type="presOf" srcId="{D1764B32-661A-407B-8FB3-2FB4334E1996}" destId="{DE225CAA-EAA6-47EE-A844-AC5AE01BB673}" srcOrd="0" destOrd="0" presId="urn:microsoft.com/office/officeart/2005/8/layout/pyramid1"/>
    <dgm:cxn modelId="{3C145788-9A5A-43A9-9FEF-FEBD7D9EE5E7}" type="presParOf" srcId="{30FDED71-3830-4901-B72A-4D1B9099F1AF}" destId="{4B447EA1-FC0B-47DB-A6DC-6E1F51BC2348}" srcOrd="0" destOrd="0" presId="urn:microsoft.com/office/officeart/2005/8/layout/pyramid1"/>
    <dgm:cxn modelId="{13722341-51A5-4717-817A-67166D906901}" type="presParOf" srcId="{4B447EA1-FC0B-47DB-A6DC-6E1F51BC2348}" destId="{F77C79CE-8DDA-497D-BEF6-043AAE9720A7}" srcOrd="0" destOrd="0" presId="urn:microsoft.com/office/officeart/2005/8/layout/pyramid1"/>
    <dgm:cxn modelId="{46E3CECF-A10B-4216-8677-57478398A9F6}" type="presParOf" srcId="{4B447EA1-FC0B-47DB-A6DC-6E1F51BC2348}" destId="{D07F43BD-4596-4750-BF16-D164F515C3F1}" srcOrd="1" destOrd="0" presId="urn:microsoft.com/office/officeart/2005/8/layout/pyramid1"/>
    <dgm:cxn modelId="{3077D036-13CD-4DD1-9CFB-C70F947E572A}" type="presParOf" srcId="{30FDED71-3830-4901-B72A-4D1B9099F1AF}" destId="{FB2C69A8-DEC9-4CB7-AB42-CA1E8E00D2B9}" srcOrd="1" destOrd="0" presId="urn:microsoft.com/office/officeart/2005/8/layout/pyramid1"/>
    <dgm:cxn modelId="{249324B4-678A-4ABA-8BD8-18DB3D961B17}" type="presParOf" srcId="{FB2C69A8-DEC9-4CB7-AB42-CA1E8E00D2B9}" destId="{DE225CAA-EAA6-47EE-A844-AC5AE01BB673}" srcOrd="0" destOrd="0" presId="urn:microsoft.com/office/officeart/2005/8/layout/pyramid1"/>
    <dgm:cxn modelId="{9948C3B4-945A-4A8B-A503-928AE3B04E39}" type="presParOf" srcId="{FB2C69A8-DEC9-4CB7-AB42-CA1E8E00D2B9}" destId="{65E1CDC3-79D8-46F5-A344-2C3059DB8AE6}" srcOrd="1" destOrd="0" presId="urn:microsoft.com/office/officeart/2005/8/layout/pyramid1"/>
    <dgm:cxn modelId="{51CE7B40-E95E-43D7-84A0-7B3F5AB42AD8}" type="presParOf" srcId="{30FDED71-3830-4901-B72A-4D1B9099F1AF}" destId="{8A3C24E9-8CDC-4AFE-B231-B76A333A8CA5}" srcOrd="2" destOrd="0" presId="urn:microsoft.com/office/officeart/2005/8/layout/pyramid1"/>
    <dgm:cxn modelId="{238A0950-7071-4994-9E6C-D2982A8A22C9}" type="presParOf" srcId="{8A3C24E9-8CDC-4AFE-B231-B76A333A8CA5}" destId="{1B0E4D61-3D89-40C7-B165-A7A8CF82B7D7}" srcOrd="0" destOrd="0" presId="urn:microsoft.com/office/officeart/2005/8/layout/pyramid1"/>
    <dgm:cxn modelId="{C052BF15-BD5C-47BB-8AEB-A1E66FEB8AC6}" type="presParOf" srcId="{8A3C24E9-8CDC-4AFE-B231-B76A333A8CA5}" destId="{505DDD17-A6DA-41A4-9663-124BFFBB1EEE}" srcOrd="1" destOrd="0" presId="urn:microsoft.com/office/officeart/2005/8/layout/pyramid1"/>
  </dgm:cxnLst>
  <dgm:bg/>
  <dgm:whole/>
  <dgm:extLst>
    <a:ext uri="http://schemas.microsoft.com/office/drawing/2008/diagram">
      <dsp:dataModelExt xmlns:dsp="http://schemas.microsoft.com/office/drawing/2008/diagram" relId="rId1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174795C2-C05C-498F-8168-87A580A22554}" type="doc">
      <dgm:prSet loTypeId="urn:microsoft.com/office/officeart/2005/8/layout/lProcess2" loCatId="list" qsTypeId="urn:microsoft.com/office/officeart/2005/8/quickstyle/simple1" qsCatId="simple" csTypeId="urn:microsoft.com/office/officeart/2005/8/colors/accent1_2" csCatId="accent1" phldr="1"/>
      <dgm:spPr/>
      <dgm:t>
        <a:bodyPr/>
        <a:lstStyle/>
        <a:p>
          <a:endParaRPr kumimoji="1" lang="ja-JP" altLang="en-US"/>
        </a:p>
      </dgm:t>
    </dgm:pt>
    <dgm:pt modelId="{921C4D38-A994-4621-8387-0748DE5B1327}">
      <dgm:prSet phldrT="[テキスト]" custT="1"/>
      <dgm:spPr/>
      <dgm:t>
        <a:bodyPr/>
        <a:lstStyle/>
        <a:p>
          <a:endParaRPr kumimoji="1" lang="ja-JP" altLang="en-US" sz="1200" dirty="0"/>
        </a:p>
      </dgm:t>
    </dgm:pt>
    <dgm:pt modelId="{D535DCFF-98EB-4B2A-AC83-3088BBEA92E5}" type="parTrans" cxnId="{BEF1DF3B-1C56-4C0D-A4A7-F441B4B854DD}">
      <dgm:prSet/>
      <dgm:spPr/>
      <dgm:t>
        <a:bodyPr/>
        <a:lstStyle/>
        <a:p>
          <a:endParaRPr kumimoji="1" lang="ja-JP" altLang="en-US"/>
        </a:p>
      </dgm:t>
    </dgm:pt>
    <dgm:pt modelId="{6066A6B6-39D3-464F-99A5-CF0992DE54A1}" type="sibTrans" cxnId="{BEF1DF3B-1C56-4C0D-A4A7-F441B4B854DD}">
      <dgm:prSet/>
      <dgm:spPr/>
      <dgm:t>
        <a:bodyPr/>
        <a:lstStyle/>
        <a:p>
          <a:endParaRPr kumimoji="1" lang="ja-JP" altLang="en-US"/>
        </a:p>
      </dgm:t>
    </dgm:pt>
    <dgm:pt modelId="{1C492C77-4694-4C01-9322-D9138CBFFE4A}">
      <dgm:prSet phldrT="[テキスト]" custT="1"/>
      <dgm:spPr>
        <a:gradFill rotWithShape="0">
          <a:gsLst>
            <a:gs pos="0">
              <a:srgbClr val="00B0F0"/>
            </a:gs>
            <a:gs pos="50000">
              <a:schemeClr val="bg1"/>
            </a:gs>
            <a:gs pos="100000">
              <a:srgbClr val="66FFFF"/>
            </a:gs>
          </a:gsLst>
          <a:lin ang="10800000" scaled="1"/>
        </a:gradFill>
      </dgm:spPr>
      <dgm:t>
        <a:bodyPr/>
        <a:lstStyle/>
        <a:p>
          <a:r>
            <a:rPr kumimoji="1" lang="ja-JP" altLang="en-US" sz="1500" b="1" dirty="0" smtClean="0">
              <a:solidFill>
                <a:schemeClr val="tx1"/>
              </a:solidFill>
            </a:rPr>
            <a:t>基幹相談支援センター</a:t>
          </a:r>
          <a:endParaRPr kumimoji="1" lang="ja-JP" altLang="en-US" sz="1500" b="1" dirty="0">
            <a:solidFill>
              <a:schemeClr val="tx1"/>
            </a:solidFill>
          </a:endParaRPr>
        </a:p>
      </dgm:t>
    </dgm:pt>
    <dgm:pt modelId="{15A3BEBC-F5CC-4DD7-ADFF-D4234CE03ED9}" type="parTrans" cxnId="{CE787F05-CB6E-49DD-97C2-2217F7C6EBA3}">
      <dgm:prSet/>
      <dgm:spPr/>
      <dgm:t>
        <a:bodyPr/>
        <a:lstStyle/>
        <a:p>
          <a:endParaRPr kumimoji="1" lang="ja-JP" altLang="en-US"/>
        </a:p>
      </dgm:t>
    </dgm:pt>
    <dgm:pt modelId="{446A6106-F54A-48D4-A891-365ADE31C050}" type="sibTrans" cxnId="{CE787F05-CB6E-49DD-97C2-2217F7C6EBA3}">
      <dgm:prSet/>
      <dgm:spPr/>
      <dgm:t>
        <a:bodyPr/>
        <a:lstStyle/>
        <a:p>
          <a:endParaRPr kumimoji="1" lang="ja-JP" altLang="en-US"/>
        </a:p>
      </dgm:t>
    </dgm:pt>
    <dgm:pt modelId="{D6458EEF-C25E-46C9-BBAA-51C3926B070D}" type="pres">
      <dgm:prSet presAssocID="{174795C2-C05C-498F-8168-87A580A22554}" presName="theList" presStyleCnt="0">
        <dgm:presLayoutVars>
          <dgm:dir/>
          <dgm:animLvl val="lvl"/>
          <dgm:resizeHandles val="exact"/>
        </dgm:presLayoutVars>
      </dgm:prSet>
      <dgm:spPr/>
      <dgm:t>
        <a:bodyPr/>
        <a:lstStyle/>
        <a:p>
          <a:endParaRPr kumimoji="1" lang="ja-JP" altLang="en-US"/>
        </a:p>
      </dgm:t>
    </dgm:pt>
    <dgm:pt modelId="{C6F44BF1-5C19-454C-8C1B-8579B890B1F7}" type="pres">
      <dgm:prSet presAssocID="{921C4D38-A994-4621-8387-0748DE5B1327}" presName="compNode" presStyleCnt="0"/>
      <dgm:spPr/>
    </dgm:pt>
    <dgm:pt modelId="{323EDEDB-FFDA-4810-9DE3-D557C1A9767C}" type="pres">
      <dgm:prSet presAssocID="{921C4D38-A994-4621-8387-0748DE5B1327}" presName="aNode" presStyleLbl="bgShp" presStyleIdx="0" presStyleCnt="1" custScaleX="94765" custLinFactNeighborX="1780" custLinFactNeighborY="19335"/>
      <dgm:spPr/>
      <dgm:t>
        <a:bodyPr/>
        <a:lstStyle/>
        <a:p>
          <a:endParaRPr kumimoji="1" lang="ja-JP" altLang="en-US"/>
        </a:p>
      </dgm:t>
    </dgm:pt>
    <dgm:pt modelId="{8B3F6976-828F-4183-AF7F-F2671829B527}" type="pres">
      <dgm:prSet presAssocID="{921C4D38-A994-4621-8387-0748DE5B1327}" presName="textNode" presStyleLbl="bgShp" presStyleIdx="0" presStyleCnt="1"/>
      <dgm:spPr/>
      <dgm:t>
        <a:bodyPr/>
        <a:lstStyle/>
        <a:p>
          <a:endParaRPr kumimoji="1" lang="ja-JP" altLang="en-US"/>
        </a:p>
      </dgm:t>
    </dgm:pt>
    <dgm:pt modelId="{8076B80A-8291-4BBC-8997-D5A11C0BF2E5}" type="pres">
      <dgm:prSet presAssocID="{921C4D38-A994-4621-8387-0748DE5B1327}" presName="compChildNode" presStyleCnt="0"/>
      <dgm:spPr/>
    </dgm:pt>
    <dgm:pt modelId="{50761177-7769-4819-B596-825EE654DE8A}" type="pres">
      <dgm:prSet presAssocID="{921C4D38-A994-4621-8387-0748DE5B1327}" presName="theInnerList" presStyleCnt="0"/>
      <dgm:spPr/>
    </dgm:pt>
    <dgm:pt modelId="{68C8BBE0-14BF-4DD6-927D-6AB59C9C97E4}" type="pres">
      <dgm:prSet presAssocID="{1C492C77-4694-4C01-9322-D9138CBFFE4A}" presName="childNode" presStyleLbl="node1" presStyleIdx="0" presStyleCnt="1" custScaleX="113062" custScaleY="153997" custLinFactNeighborX="2873" custLinFactNeighborY="-22031">
        <dgm:presLayoutVars>
          <dgm:bulletEnabled val="1"/>
        </dgm:presLayoutVars>
      </dgm:prSet>
      <dgm:spPr/>
      <dgm:t>
        <a:bodyPr/>
        <a:lstStyle/>
        <a:p>
          <a:endParaRPr kumimoji="1" lang="ja-JP" altLang="en-US"/>
        </a:p>
      </dgm:t>
    </dgm:pt>
  </dgm:ptLst>
  <dgm:cxnLst>
    <dgm:cxn modelId="{23559A08-EF6E-4D8D-B184-06EF6035F5B5}" type="presOf" srcId="{1C492C77-4694-4C01-9322-D9138CBFFE4A}" destId="{68C8BBE0-14BF-4DD6-927D-6AB59C9C97E4}" srcOrd="0" destOrd="0" presId="urn:microsoft.com/office/officeart/2005/8/layout/lProcess2"/>
    <dgm:cxn modelId="{0E764B15-79AC-469A-A192-EB08A188248C}" type="presOf" srcId="{921C4D38-A994-4621-8387-0748DE5B1327}" destId="{323EDEDB-FFDA-4810-9DE3-D557C1A9767C}" srcOrd="0" destOrd="0" presId="urn:microsoft.com/office/officeart/2005/8/layout/lProcess2"/>
    <dgm:cxn modelId="{CDE72EA2-D7A7-48A0-ADAC-A1B62DEC2D4D}" type="presOf" srcId="{921C4D38-A994-4621-8387-0748DE5B1327}" destId="{8B3F6976-828F-4183-AF7F-F2671829B527}" srcOrd="1" destOrd="0" presId="urn:microsoft.com/office/officeart/2005/8/layout/lProcess2"/>
    <dgm:cxn modelId="{BEF1DF3B-1C56-4C0D-A4A7-F441B4B854DD}" srcId="{174795C2-C05C-498F-8168-87A580A22554}" destId="{921C4D38-A994-4621-8387-0748DE5B1327}" srcOrd="0" destOrd="0" parTransId="{D535DCFF-98EB-4B2A-AC83-3088BBEA92E5}" sibTransId="{6066A6B6-39D3-464F-99A5-CF0992DE54A1}"/>
    <dgm:cxn modelId="{5ADA6EF3-C687-424D-95CE-C7353352B993}" type="presOf" srcId="{174795C2-C05C-498F-8168-87A580A22554}" destId="{D6458EEF-C25E-46C9-BBAA-51C3926B070D}" srcOrd="0" destOrd="0" presId="urn:microsoft.com/office/officeart/2005/8/layout/lProcess2"/>
    <dgm:cxn modelId="{CE787F05-CB6E-49DD-97C2-2217F7C6EBA3}" srcId="{921C4D38-A994-4621-8387-0748DE5B1327}" destId="{1C492C77-4694-4C01-9322-D9138CBFFE4A}" srcOrd="0" destOrd="0" parTransId="{15A3BEBC-F5CC-4DD7-ADFF-D4234CE03ED9}" sibTransId="{446A6106-F54A-48D4-A891-365ADE31C050}"/>
    <dgm:cxn modelId="{B4670656-4E80-4FA9-8086-7A5BAA9476B6}" type="presParOf" srcId="{D6458EEF-C25E-46C9-BBAA-51C3926B070D}" destId="{C6F44BF1-5C19-454C-8C1B-8579B890B1F7}" srcOrd="0" destOrd="0" presId="urn:microsoft.com/office/officeart/2005/8/layout/lProcess2"/>
    <dgm:cxn modelId="{CFD498F3-62A6-4A80-B574-DF8173354670}" type="presParOf" srcId="{C6F44BF1-5C19-454C-8C1B-8579B890B1F7}" destId="{323EDEDB-FFDA-4810-9DE3-D557C1A9767C}" srcOrd="0" destOrd="0" presId="urn:microsoft.com/office/officeart/2005/8/layout/lProcess2"/>
    <dgm:cxn modelId="{F4C8BE1A-29B7-458C-BC26-A740D169E77B}" type="presParOf" srcId="{C6F44BF1-5C19-454C-8C1B-8579B890B1F7}" destId="{8B3F6976-828F-4183-AF7F-F2671829B527}" srcOrd="1" destOrd="0" presId="urn:microsoft.com/office/officeart/2005/8/layout/lProcess2"/>
    <dgm:cxn modelId="{E92D2D31-D26D-40BF-8B62-F7B39F0E0E38}" type="presParOf" srcId="{C6F44BF1-5C19-454C-8C1B-8579B890B1F7}" destId="{8076B80A-8291-4BBC-8997-D5A11C0BF2E5}" srcOrd="2" destOrd="0" presId="urn:microsoft.com/office/officeart/2005/8/layout/lProcess2"/>
    <dgm:cxn modelId="{33B1C229-7720-4D63-B885-83BE03F50137}" type="presParOf" srcId="{8076B80A-8291-4BBC-8997-D5A11C0BF2E5}" destId="{50761177-7769-4819-B596-825EE654DE8A}" srcOrd="0" destOrd="0" presId="urn:microsoft.com/office/officeart/2005/8/layout/lProcess2"/>
    <dgm:cxn modelId="{A8109C98-C1CB-43E6-8E70-A28C9F2A4B0E}" type="presParOf" srcId="{50761177-7769-4819-B596-825EE654DE8A}" destId="{68C8BBE0-14BF-4DD6-927D-6AB59C9C97E4}" srcOrd="0" destOrd="0" presId="urn:microsoft.com/office/officeart/2005/8/layout/lProcess2"/>
  </dgm:cxnLst>
  <dgm:bg/>
  <dgm:whole/>
  <dgm:extLst>
    <a:ext uri="http://schemas.microsoft.com/office/drawing/2008/diagram">
      <dsp:dataModelExt xmlns:dsp="http://schemas.microsoft.com/office/drawing/2008/diagram" relId="rId22"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C8FB434B-4790-476D-8999-83283787CD69}" type="doc">
      <dgm:prSet loTypeId="urn:microsoft.com/office/officeart/2005/8/layout/venn2" loCatId="relationship" qsTypeId="urn:microsoft.com/office/officeart/2005/8/quickstyle/simple2" qsCatId="simple" csTypeId="urn:microsoft.com/office/officeart/2005/8/colors/colorful4" csCatId="colorful" phldr="1"/>
      <dgm:spPr/>
      <dgm:t>
        <a:bodyPr/>
        <a:lstStyle/>
        <a:p>
          <a:endParaRPr kumimoji="1" lang="ja-JP" altLang="en-US"/>
        </a:p>
      </dgm:t>
    </dgm:pt>
    <dgm:pt modelId="{30EED4EB-B004-4068-9FA2-0644BE831956}">
      <dgm:prSet phldrT="[テキスト]"/>
      <dgm:spPr/>
      <dgm:t>
        <a:bodyPr/>
        <a:lstStyle/>
        <a:p>
          <a:r>
            <a:rPr kumimoji="1" lang="ja-JP" altLang="en-US" dirty="0" smtClean="0"/>
            <a:t>①一般的支援</a:t>
          </a:r>
          <a:endParaRPr kumimoji="1" lang="ja-JP" altLang="en-US" dirty="0"/>
        </a:p>
      </dgm:t>
    </dgm:pt>
    <dgm:pt modelId="{23ABF304-2800-43FB-81A4-A3AB0980186E}" type="parTrans" cxnId="{87857A49-4660-4B7E-80D1-FF42A05CF919}">
      <dgm:prSet/>
      <dgm:spPr/>
      <dgm:t>
        <a:bodyPr/>
        <a:lstStyle/>
        <a:p>
          <a:endParaRPr kumimoji="1" lang="ja-JP" altLang="en-US"/>
        </a:p>
      </dgm:t>
    </dgm:pt>
    <dgm:pt modelId="{9BDFFC9D-E543-46F7-819A-23D8E07C232F}" type="sibTrans" cxnId="{87857A49-4660-4B7E-80D1-FF42A05CF919}">
      <dgm:prSet/>
      <dgm:spPr/>
      <dgm:t>
        <a:bodyPr/>
        <a:lstStyle/>
        <a:p>
          <a:endParaRPr kumimoji="1" lang="ja-JP" altLang="en-US"/>
        </a:p>
      </dgm:t>
    </dgm:pt>
    <dgm:pt modelId="{E159DE20-350D-4372-A3CA-9A9433C39A9F}">
      <dgm:prSet phldrT="[テキスト]"/>
      <dgm:spPr/>
      <dgm:t>
        <a:bodyPr/>
        <a:lstStyle/>
        <a:p>
          <a:r>
            <a:rPr kumimoji="1" lang="ja-JP" altLang="en-US" b="1" dirty="0" smtClean="0"/>
            <a:t>②</a:t>
          </a:r>
          <a:r>
            <a:rPr kumimoji="1" lang="ja-JP" altLang="en-US" b="1" dirty="0" smtClean="0">
              <a:solidFill>
                <a:srgbClr val="FF0000"/>
              </a:solidFill>
            </a:rPr>
            <a:t>専門的支援</a:t>
          </a:r>
          <a:endParaRPr kumimoji="1" lang="ja-JP" altLang="en-US" b="1" dirty="0">
            <a:solidFill>
              <a:srgbClr val="FF0000"/>
            </a:solidFill>
          </a:endParaRPr>
        </a:p>
      </dgm:t>
    </dgm:pt>
    <dgm:pt modelId="{46F6A43A-13D1-4D25-B296-9B12E89062C6}" type="parTrans" cxnId="{4868C494-D20A-41B8-B2FE-679D87DD7140}">
      <dgm:prSet/>
      <dgm:spPr/>
      <dgm:t>
        <a:bodyPr/>
        <a:lstStyle/>
        <a:p>
          <a:endParaRPr kumimoji="1" lang="ja-JP" altLang="en-US"/>
        </a:p>
      </dgm:t>
    </dgm:pt>
    <dgm:pt modelId="{CBB41E5E-1233-4DFB-A5E7-80553B947789}" type="sibTrans" cxnId="{4868C494-D20A-41B8-B2FE-679D87DD7140}">
      <dgm:prSet/>
      <dgm:spPr/>
      <dgm:t>
        <a:bodyPr/>
        <a:lstStyle/>
        <a:p>
          <a:endParaRPr kumimoji="1" lang="ja-JP" altLang="en-US"/>
        </a:p>
      </dgm:t>
    </dgm:pt>
    <dgm:pt modelId="{16428459-7133-476E-ADF1-24444AAF8137}">
      <dgm:prSet phldrT="[テキスト]" custT="1"/>
      <dgm:spPr/>
      <dgm:t>
        <a:bodyPr/>
        <a:lstStyle/>
        <a:p>
          <a:r>
            <a:rPr kumimoji="1" lang="ja-JP" altLang="en-US" sz="1400" dirty="0" smtClean="0"/>
            <a:t>③特別集中支援</a:t>
          </a:r>
          <a:endParaRPr kumimoji="1" lang="ja-JP" altLang="en-US" sz="1400" dirty="0"/>
        </a:p>
      </dgm:t>
    </dgm:pt>
    <dgm:pt modelId="{4601C702-1431-46A5-858F-0D83C8C37063}" type="parTrans" cxnId="{DCC6FE5E-BD02-4C94-A7AA-487982441605}">
      <dgm:prSet/>
      <dgm:spPr/>
      <dgm:t>
        <a:bodyPr/>
        <a:lstStyle/>
        <a:p>
          <a:endParaRPr kumimoji="1" lang="ja-JP" altLang="en-US"/>
        </a:p>
      </dgm:t>
    </dgm:pt>
    <dgm:pt modelId="{7AF96A68-8B1A-4DDF-88BC-AF4D15DE83A0}" type="sibTrans" cxnId="{DCC6FE5E-BD02-4C94-A7AA-487982441605}">
      <dgm:prSet/>
      <dgm:spPr/>
      <dgm:t>
        <a:bodyPr/>
        <a:lstStyle/>
        <a:p>
          <a:endParaRPr kumimoji="1" lang="ja-JP" altLang="en-US"/>
        </a:p>
      </dgm:t>
    </dgm:pt>
    <dgm:pt modelId="{E07ECC25-9B1A-4596-A58D-5319C0B0F82A}" type="pres">
      <dgm:prSet presAssocID="{C8FB434B-4790-476D-8999-83283787CD69}" presName="Name0" presStyleCnt="0">
        <dgm:presLayoutVars>
          <dgm:chMax val="7"/>
          <dgm:resizeHandles val="exact"/>
        </dgm:presLayoutVars>
      </dgm:prSet>
      <dgm:spPr/>
      <dgm:t>
        <a:bodyPr/>
        <a:lstStyle/>
        <a:p>
          <a:endParaRPr kumimoji="1" lang="ja-JP" altLang="en-US"/>
        </a:p>
      </dgm:t>
    </dgm:pt>
    <dgm:pt modelId="{DD44422B-AFDD-4117-B8DA-97390E03CA71}" type="pres">
      <dgm:prSet presAssocID="{C8FB434B-4790-476D-8999-83283787CD69}" presName="comp1" presStyleCnt="0"/>
      <dgm:spPr/>
    </dgm:pt>
    <dgm:pt modelId="{198AD5B3-63F7-40BB-A7CE-164AD586B7EE}" type="pres">
      <dgm:prSet presAssocID="{C8FB434B-4790-476D-8999-83283787CD69}" presName="circle1" presStyleLbl="node1" presStyleIdx="0" presStyleCnt="3" custLinFactNeighborX="-1079" custLinFactNeighborY="7506"/>
      <dgm:spPr/>
      <dgm:t>
        <a:bodyPr/>
        <a:lstStyle/>
        <a:p>
          <a:endParaRPr kumimoji="1" lang="ja-JP" altLang="en-US"/>
        </a:p>
      </dgm:t>
    </dgm:pt>
    <dgm:pt modelId="{43A46A3C-BC72-4EDD-B2EE-79F867FF491F}" type="pres">
      <dgm:prSet presAssocID="{C8FB434B-4790-476D-8999-83283787CD69}" presName="c1text" presStyleLbl="node1" presStyleIdx="0" presStyleCnt="3">
        <dgm:presLayoutVars>
          <dgm:bulletEnabled val="1"/>
        </dgm:presLayoutVars>
      </dgm:prSet>
      <dgm:spPr/>
      <dgm:t>
        <a:bodyPr/>
        <a:lstStyle/>
        <a:p>
          <a:endParaRPr kumimoji="1" lang="ja-JP" altLang="en-US"/>
        </a:p>
      </dgm:t>
    </dgm:pt>
    <dgm:pt modelId="{6CD59B9A-AA66-42BD-B292-8F32C25E6E36}" type="pres">
      <dgm:prSet presAssocID="{C8FB434B-4790-476D-8999-83283787CD69}" presName="comp2" presStyleCnt="0"/>
      <dgm:spPr/>
    </dgm:pt>
    <dgm:pt modelId="{75268EA6-E9D5-4BE4-811F-C5953986AFB0}" type="pres">
      <dgm:prSet presAssocID="{C8FB434B-4790-476D-8999-83283787CD69}" presName="circle2" presStyleLbl="node1" presStyleIdx="1" presStyleCnt="3"/>
      <dgm:spPr/>
      <dgm:t>
        <a:bodyPr/>
        <a:lstStyle/>
        <a:p>
          <a:endParaRPr kumimoji="1" lang="ja-JP" altLang="en-US"/>
        </a:p>
      </dgm:t>
    </dgm:pt>
    <dgm:pt modelId="{BC7AF56F-4A36-40F6-8185-E2901B8073F7}" type="pres">
      <dgm:prSet presAssocID="{C8FB434B-4790-476D-8999-83283787CD69}" presName="c2text" presStyleLbl="node1" presStyleIdx="1" presStyleCnt="3">
        <dgm:presLayoutVars>
          <dgm:bulletEnabled val="1"/>
        </dgm:presLayoutVars>
      </dgm:prSet>
      <dgm:spPr/>
      <dgm:t>
        <a:bodyPr/>
        <a:lstStyle/>
        <a:p>
          <a:endParaRPr kumimoji="1" lang="ja-JP" altLang="en-US"/>
        </a:p>
      </dgm:t>
    </dgm:pt>
    <dgm:pt modelId="{6B8F9717-2ECE-4C5A-9781-44ECC188A6BD}" type="pres">
      <dgm:prSet presAssocID="{C8FB434B-4790-476D-8999-83283787CD69}" presName="comp3" presStyleCnt="0"/>
      <dgm:spPr/>
    </dgm:pt>
    <dgm:pt modelId="{DA744828-FDD5-4B7C-B00B-3297653B5E8A}" type="pres">
      <dgm:prSet presAssocID="{C8FB434B-4790-476D-8999-83283787CD69}" presName="circle3" presStyleLbl="node1" presStyleIdx="2" presStyleCnt="3" custLinFactNeighborX="2270" custLinFactNeighborY="-94"/>
      <dgm:spPr/>
      <dgm:t>
        <a:bodyPr/>
        <a:lstStyle/>
        <a:p>
          <a:endParaRPr kumimoji="1" lang="ja-JP" altLang="en-US"/>
        </a:p>
      </dgm:t>
    </dgm:pt>
    <dgm:pt modelId="{317837CF-7BD7-4CA3-95D5-D5B5756D732C}" type="pres">
      <dgm:prSet presAssocID="{C8FB434B-4790-476D-8999-83283787CD69}" presName="c3text" presStyleLbl="node1" presStyleIdx="2" presStyleCnt="3">
        <dgm:presLayoutVars>
          <dgm:bulletEnabled val="1"/>
        </dgm:presLayoutVars>
      </dgm:prSet>
      <dgm:spPr/>
      <dgm:t>
        <a:bodyPr/>
        <a:lstStyle/>
        <a:p>
          <a:endParaRPr kumimoji="1" lang="ja-JP" altLang="en-US"/>
        </a:p>
      </dgm:t>
    </dgm:pt>
  </dgm:ptLst>
  <dgm:cxnLst>
    <dgm:cxn modelId="{494ECE53-2510-482C-B293-0339235412D3}" type="presOf" srcId="{16428459-7133-476E-ADF1-24444AAF8137}" destId="{317837CF-7BD7-4CA3-95D5-D5B5756D732C}" srcOrd="1" destOrd="0" presId="urn:microsoft.com/office/officeart/2005/8/layout/venn2"/>
    <dgm:cxn modelId="{F65F5BE0-FFEB-4EE4-9BF3-41710D78BB33}" type="presOf" srcId="{30EED4EB-B004-4068-9FA2-0644BE831956}" destId="{43A46A3C-BC72-4EDD-B2EE-79F867FF491F}" srcOrd="1" destOrd="0" presId="urn:microsoft.com/office/officeart/2005/8/layout/venn2"/>
    <dgm:cxn modelId="{87857A49-4660-4B7E-80D1-FF42A05CF919}" srcId="{C8FB434B-4790-476D-8999-83283787CD69}" destId="{30EED4EB-B004-4068-9FA2-0644BE831956}" srcOrd="0" destOrd="0" parTransId="{23ABF304-2800-43FB-81A4-A3AB0980186E}" sibTransId="{9BDFFC9D-E543-46F7-819A-23D8E07C232F}"/>
    <dgm:cxn modelId="{32251587-0691-405B-B13F-D283971FFAC6}" type="presOf" srcId="{C8FB434B-4790-476D-8999-83283787CD69}" destId="{E07ECC25-9B1A-4596-A58D-5319C0B0F82A}" srcOrd="0" destOrd="0" presId="urn:microsoft.com/office/officeart/2005/8/layout/venn2"/>
    <dgm:cxn modelId="{6EACD422-94C7-4C50-8351-32E96F099F8E}" type="presOf" srcId="{E159DE20-350D-4372-A3CA-9A9433C39A9F}" destId="{75268EA6-E9D5-4BE4-811F-C5953986AFB0}" srcOrd="0" destOrd="0" presId="urn:microsoft.com/office/officeart/2005/8/layout/venn2"/>
    <dgm:cxn modelId="{9D07B973-2881-4CDF-86C0-AB529B102871}" type="presOf" srcId="{30EED4EB-B004-4068-9FA2-0644BE831956}" destId="{198AD5B3-63F7-40BB-A7CE-164AD586B7EE}" srcOrd="0" destOrd="0" presId="urn:microsoft.com/office/officeart/2005/8/layout/venn2"/>
    <dgm:cxn modelId="{9BE340E3-FE33-4483-AF6B-2A31CE36BF49}" type="presOf" srcId="{16428459-7133-476E-ADF1-24444AAF8137}" destId="{DA744828-FDD5-4B7C-B00B-3297653B5E8A}" srcOrd="0" destOrd="0" presId="urn:microsoft.com/office/officeart/2005/8/layout/venn2"/>
    <dgm:cxn modelId="{8B998363-C4FA-4DFC-A346-D80951C5C1AB}" type="presOf" srcId="{E159DE20-350D-4372-A3CA-9A9433C39A9F}" destId="{BC7AF56F-4A36-40F6-8185-E2901B8073F7}" srcOrd="1" destOrd="0" presId="urn:microsoft.com/office/officeart/2005/8/layout/venn2"/>
    <dgm:cxn modelId="{4868C494-D20A-41B8-B2FE-679D87DD7140}" srcId="{C8FB434B-4790-476D-8999-83283787CD69}" destId="{E159DE20-350D-4372-A3CA-9A9433C39A9F}" srcOrd="1" destOrd="0" parTransId="{46F6A43A-13D1-4D25-B296-9B12E89062C6}" sibTransId="{CBB41E5E-1233-4DFB-A5E7-80553B947789}"/>
    <dgm:cxn modelId="{DCC6FE5E-BD02-4C94-A7AA-487982441605}" srcId="{C8FB434B-4790-476D-8999-83283787CD69}" destId="{16428459-7133-476E-ADF1-24444AAF8137}" srcOrd="2" destOrd="0" parTransId="{4601C702-1431-46A5-858F-0D83C8C37063}" sibTransId="{7AF96A68-8B1A-4DDF-88BC-AF4D15DE83A0}"/>
    <dgm:cxn modelId="{15A25F04-5547-444B-9720-8AA813514EB1}" type="presParOf" srcId="{E07ECC25-9B1A-4596-A58D-5319C0B0F82A}" destId="{DD44422B-AFDD-4117-B8DA-97390E03CA71}" srcOrd="0" destOrd="0" presId="urn:microsoft.com/office/officeart/2005/8/layout/venn2"/>
    <dgm:cxn modelId="{E1088D55-9D70-41DD-AF76-5CEEE14B517E}" type="presParOf" srcId="{DD44422B-AFDD-4117-B8DA-97390E03CA71}" destId="{198AD5B3-63F7-40BB-A7CE-164AD586B7EE}" srcOrd="0" destOrd="0" presId="urn:microsoft.com/office/officeart/2005/8/layout/venn2"/>
    <dgm:cxn modelId="{5556A83D-A399-4CBD-8197-B4ABE357808E}" type="presParOf" srcId="{DD44422B-AFDD-4117-B8DA-97390E03CA71}" destId="{43A46A3C-BC72-4EDD-B2EE-79F867FF491F}" srcOrd="1" destOrd="0" presId="urn:microsoft.com/office/officeart/2005/8/layout/venn2"/>
    <dgm:cxn modelId="{B1AB543B-66F5-4410-A3DA-11FED9E86FA8}" type="presParOf" srcId="{E07ECC25-9B1A-4596-A58D-5319C0B0F82A}" destId="{6CD59B9A-AA66-42BD-B292-8F32C25E6E36}" srcOrd="1" destOrd="0" presId="urn:microsoft.com/office/officeart/2005/8/layout/venn2"/>
    <dgm:cxn modelId="{4EA5B613-59FB-4270-93D9-669D0CDD44BF}" type="presParOf" srcId="{6CD59B9A-AA66-42BD-B292-8F32C25E6E36}" destId="{75268EA6-E9D5-4BE4-811F-C5953986AFB0}" srcOrd="0" destOrd="0" presId="urn:microsoft.com/office/officeart/2005/8/layout/venn2"/>
    <dgm:cxn modelId="{81DAA245-8B9A-4A42-8BAE-BBE9F2312137}" type="presParOf" srcId="{6CD59B9A-AA66-42BD-B292-8F32C25E6E36}" destId="{BC7AF56F-4A36-40F6-8185-E2901B8073F7}" srcOrd="1" destOrd="0" presId="urn:microsoft.com/office/officeart/2005/8/layout/venn2"/>
    <dgm:cxn modelId="{75B4D1E1-7FFB-4815-AB30-803ECFD2FB81}" type="presParOf" srcId="{E07ECC25-9B1A-4596-A58D-5319C0B0F82A}" destId="{6B8F9717-2ECE-4C5A-9781-44ECC188A6BD}" srcOrd="2" destOrd="0" presId="urn:microsoft.com/office/officeart/2005/8/layout/venn2"/>
    <dgm:cxn modelId="{0AB68B63-7D6B-4577-85E0-F5B649768DB2}" type="presParOf" srcId="{6B8F9717-2ECE-4C5A-9781-44ECC188A6BD}" destId="{DA744828-FDD5-4B7C-B00B-3297653B5E8A}" srcOrd="0" destOrd="0" presId="urn:microsoft.com/office/officeart/2005/8/layout/venn2"/>
    <dgm:cxn modelId="{6AB1EC1A-A62E-49C9-8837-2BA63116DA24}" type="presParOf" srcId="{6B8F9717-2ECE-4C5A-9781-44ECC188A6BD}" destId="{317837CF-7BD7-4CA3-95D5-D5B5756D732C}" srcOrd="1" destOrd="0" presId="urn:microsoft.com/office/officeart/2005/8/layout/venn2"/>
  </dgm:cxnLst>
  <dgm:bg/>
  <dgm:whole>
    <a:ln>
      <a:noFill/>
    </a:ln>
  </dgm:whole>
  <dgm:extLst>
    <a:ext uri="http://schemas.microsoft.com/office/drawing/2008/diagram">
      <dsp:dataModelExt xmlns:dsp="http://schemas.microsoft.com/office/drawing/2008/diagram" relId="rId6" minVer="http://schemas.openxmlformats.org/drawingml/2006/diagram"/>
    </a:ext>
    <a:ext uri="{C62137D5-CB1D-491B-B009-E17868A290BF}">
      <dgm14:recolorImg xmlns:dgm14="http://schemas.microsoft.com/office/drawing/2010/diagram" val="1"/>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08FE880-740B-4B21-97C2-2A2D7A16AA9C}">
      <dsp:nvSpPr>
        <dsp:cNvPr id="0" name=""/>
        <dsp:cNvSpPr/>
      </dsp:nvSpPr>
      <dsp:spPr>
        <a:xfrm rot="5400000">
          <a:off x="1351288" y="46531"/>
          <a:ext cx="709746" cy="617479"/>
        </a:xfrm>
        <a:prstGeom prst="hexagon">
          <a:avLst>
            <a:gd name="adj" fmla="val 25000"/>
            <a:gd name="vf" fmla="val 11547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kumimoji="1" lang="en-US" altLang="ja-JP" sz="1500" kern="1200" dirty="0" smtClean="0"/>
            <a:t>A</a:t>
          </a:r>
          <a:r>
            <a:rPr kumimoji="1" lang="ja-JP" altLang="en-US" sz="1500" kern="1200" dirty="0" smtClean="0"/>
            <a:t>市</a:t>
          </a:r>
          <a:endParaRPr kumimoji="1" lang="ja-JP" altLang="en-US" sz="1500" kern="1200" dirty="0"/>
        </a:p>
      </dsp:txBody>
      <dsp:txXfrm rot="-5400000">
        <a:off x="1493645" y="111000"/>
        <a:ext cx="425031" cy="488542"/>
      </dsp:txXfrm>
    </dsp:sp>
    <dsp:sp modelId="{5F973B5A-B85F-417F-BD5C-23324E90E763}">
      <dsp:nvSpPr>
        <dsp:cNvPr id="0" name=""/>
        <dsp:cNvSpPr/>
      </dsp:nvSpPr>
      <dsp:spPr>
        <a:xfrm>
          <a:off x="2033638" y="142347"/>
          <a:ext cx="792077" cy="425848"/>
        </a:xfrm>
        <a:prstGeom prst="rect">
          <a:avLst/>
        </a:prstGeom>
        <a:noFill/>
        <a:ln>
          <a:noFill/>
        </a:ln>
        <a:effectLst/>
      </dsp:spPr>
      <dsp:style>
        <a:lnRef idx="0">
          <a:scrgbClr r="0" g="0" b="0"/>
        </a:lnRef>
        <a:fillRef idx="0">
          <a:scrgbClr r="0" g="0" b="0"/>
        </a:fillRef>
        <a:effectRef idx="0">
          <a:scrgbClr r="0" g="0" b="0"/>
        </a:effectRef>
        <a:fontRef idx="minor"/>
      </dsp:style>
    </dsp:sp>
    <dsp:sp modelId="{26CF058D-4EC4-4935-9E14-9F74FE1FC1A7}">
      <dsp:nvSpPr>
        <dsp:cNvPr id="0" name=""/>
        <dsp:cNvSpPr/>
      </dsp:nvSpPr>
      <dsp:spPr>
        <a:xfrm rot="5400000">
          <a:off x="684410" y="46531"/>
          <a:ext cx="709746" cy="617479"/>
        </a:xfrm>
        <a:prstGeom prst="hexagon">
          <a:avLst>
            <a:gd name="adj" fmla="val 25000"/>
            <a:gd name="vf" fmla="val 11547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555750">
            <a:lnSpc>
              <a:spcPct val="90000"/>
            </a:lnSpc>
            <a:spcBef>
              <a:spcPct val="0"/>
            </a:spcBef>
            <a:spcAft>
              <a:spcPct val="35000"/>
            </a:spcAft>
          </a:pPr>
          <a:endParaRPr kumimoji="1" lang="ja-JP" altLang="en-US" sz="3500" kern="1200"/>
        </a:p>
      </dsp:txBody>
      <dsp:txXfrm rot="-5400000">
        <a:off x="826767" y="111000"/>
        <a:ext cx="425031" cy="488542"/>
      </dsp:txXfrm>
    </dsp:sp>
    <dsp:sp modelId="{2772D134-1545-433E-89B9-0A2C2512804A}">
      <dsp:nvSpPr>
        <dsp:cNvPr id="0" name=""/>
        <dsp:cNvSpPr/>
      </dsp:nvSpPr>
      <dsp:spPr>
        <a:xfrm rot="5400000">
          <a:off x="1016571" y="648964"/>
          <a:ext cx="709746" cy="617479"/>
        </a:xfrm>
        <a:prstGeom prst="hexagon">
          <a:avLst>
            <a:gd name="adj" fmla="val 25000"/>
            <a:gd name="vf" fmla="val 11547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kumimoji="1" lang="en-US" altLang="ja-JP" sz="1500" kern="1200" dirty="0" smtClean="0"/>
            <a:t>B</a:t>
          </a:r>
          <a:r>
            <a:rPr kumimoji="1" lang="ja-JP" altLang="en-US" sz="1500" kern="1200" dirty="0" smtClean="0"/>
            <a:t>町</a:t>
          </a:r>
          <a:endParaRPr kumimoji="1" lang="ja-JP" altLang="en-US" sz="1500" kern="1200" dirty="0"/>
        </a:p>
      </dsp:txBody>
      <dsp:txXfrm rot="-5400000">
        <a:off x="1158928" y="713433"/>
        <a:ext cx="425031" cy="488542"/>
      </dsp:txXfrm>
    </dsp:sp>
    <dsp:sp modelId="{00413787-7021-445F-9F7F-94A3DD9C5371}">
      <dsp:nvSpPr>
        <dsp:cNvPr id="0" name=""/>
        <dsp:cNvSpPr/>
      </dsp:nvSpPr>
      <dsp:spPr>
        <a:xfrm>
          <a:off x="270627" y="744780"/>
          <a:ext cx="766526" cy="425848"/>
        </a:xfrm>
        <a:prstGeom prst="rect">
          <a:avLst/>
        </a:prstGeom>
        <a:noFill/>
        <a:ln>
          <a:noFill/>
        </a:ln>
        <a:effectLst/>
      </dsp:spPr>
      <dsp:style>
        <a:lnRef idx="0">
          <a:scrgbClr r="0" g="0" b="0"/>
        </a:lnRef>
        <a:fillRef idx="0">
          <a:scrgbClr r="0" g="0" b="0"/>
        </a:fillRef>
        <a:effectRef idx="0">
          <a:scrgbClr r="0" g="0" b="0"/>
        </a:effectRef>
        <a:fontRef idx="minor"/>
      </dsp:style>
    </dsp:sp>
    <dsp:sp modelId="{E51493B0-6307-46B8-B8F7-BC96C1D0F30F}">
      <dsp:nvSpPr>
        <dsp:cNvPr id="0" name=""/>
        <dsp:cNvSpPr/>
      </dsp:nvSpPr>
      <dsp:spPr>
        <a:xfrm rot="5400000">
          <a:off x="1683449" y="648964"/>
          <a:ext cx="709746" cy="617479"/>
        </a:xfrm>
        <a:prstGeom prst="hexagon">
          <a:avLst>
            <a:gd name="adj" fmla="val 25000"/>
            <a:gd name="vf" fmla="val 11547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555750">
            <a:lnSpc>
              <a:spcPct val="90000"/>
            </a:lnSpc>
            <a:spcBef>
              <a:spcPct val="0"/>
            </a:spcBef>
            <a:spcAft>
              <a:spcPct val="35000"/>
            </a:spcAft>
          </a:pPr>
          <a:endParaRPr kumimoji="1" lang="ja-JP" altLang="en-US" sz="3500" kern="1200"/>
        </a:p>
      </dsp:txBody>
      <dsp:txXfrm rot="-5400000">
        <a:off x="1825806" y="713433"/>
        <a:ext cx="425031" cy="488542"/>
      </dsp:txXfrm>
    </dsp:sp>
    <dsp:sp modelId="{3EBD92F8-0FDE-41BF-8C94-7F4B632F9AA6}">
      <dsp:nvSpPr>
        <dsp:cNvPr id="0" name=""/>
        <dsp:cNvSpPr/>
      </dsp:nvSpPr>
      <dsp:spPr>
        <a:xfrm rot="5400000">
          <a:off x="1351288" y="1251397"/>
          <a:ext cx="709746" cy="617479"/>
        </a:xfrm>
        <a:prstGeom prst="hexagon">
          <a:avLst>
            <a:gd name="adj" fmla="val 25000"/>
            <a:gd name="vf" fmla="val 11547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kumimoji="1" lang="en-US" altLang="ja-JP" sz="1500" kern="1200" dirty="0" smtClean="0"/>
            <a:t>C</a:t>
          </a:r>
          <a:r>
            <a:rPr kumimoji="1" lang="ja-JP" altLang="en-US" sz="1500" kern="1200" dirty="0" smtClean="0"/>
            <a:t>村</a:t>
          </a:r>
          <a:endParaRPr kumimoji="1" lang="ja-JP" altLang="en-US" sz="1500" kern="1200" dirty="0"/>
        </a:p>
      </dsp:txBody>
      <dsp:txXfrm rot="-5400000">
        <a:off x="1493645" y="1315866"/>
        <a:ext cx="425031" cy="488542"/>
      </dsp:txXfrm>
    </dsp:sp>
    <dsp:sp modelId="{212A4C63-758E-4BDD-B90F-AA799ED48B5A}">
      <dsp:nvSpPr>
        <dsp:cNvPr id="0" name=""/>
        <dsp:cNvSpPr/>
      </dsp:nvSpPr>
      <dsp:spPr>
        <a:xfrm>
          <a:off x="2379261" y="1347213"/>
          <a:ext cx="100831" cy="425848"/>
        </a:xfrm>
        <a:prstGeom prst="rect">
          <a:avLst/>
        </a:prstGeom>
        <a:noFill/>
        <a:ln>
          <a:noFill/>
        </a:ln>
        <a:effectLst/>
      </dsp:spPr>
      <dsp:style>
        <a:lnRef idx="0">
          <a:scrgbClr r="0" g="0" b="0"/>
        </a:lnRef>
        <a:fillRef idx="0">
          <a:scrgbClr r="0" g="0" b="0"/>
        </a:fillRef>
        <a:effectRef idx="0">
          <a:scrgbClr r="0" g="0" b="0"/>
        </a:effectRef>
        <a:fontRef idx="minor"/>
      </dsp:style>
    </dsp:sp>
    <dsp:sp modelId="{A4E53668-5D94-4B47-9E6A-9893E22DABB6}">
      <dsp:nvSpPr>
        <dsp:cNvPr id="0" name=""/>
        <dsp:cNvSpPr/>
      </dsp:nvSpPr>
      <dsp:spPr>
        <a:xfrm rot="5400000">
          <a:off x="684410" y="1251397"/>
          <a:ext cx="709746" cy="617479"/>
        </a:xfrm>
        <a:prstGeom prst="hexagon">
          <a:avLst>
            <a:gd name="adj" fmla="val 25000"/>
            <a:gd name="vf" fmla="val 11547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555750">
            <a:lnSpc>
              <a:spcPct val="90000"/>
            </a:lnSpc>
            <a:spcBef>
              <a:spcPct val="0"/>
            </a:spcBef>
            <a:spcAft>
              <a:spcPct val="35000"/>
            </a:spcAft>
          </a:pPr>
          <a:endParaRPr kumimoji="1" lang="ja-JP" altLang="en-US" sz="3500" kern="1200"/>
        </a:p>
      </dsp:txBody>
      <dsp:txXfrm rot="-5400000">
        <a:off x="826767" y="1315866"/>
        <a:ext cx="425031" cy="48854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08FE880-740B-4B21-97C2-2A2D7A16AA9C}">
      <dsp:nvSpPr>
        <dsp:cNvPr id="0" name=""/>
        <dsp:cNvSpPr/>
      </dsp:nvSpPr>
      <dsp:spPr>
        <a:xfrm rot="5400000">
          <a:off x="1351288" y="46531"/>
          <a:ext cx="709746" cy="617479"/>
        </a:xfrm>
        <a:prstGeom prst="hexagon">
          <a:avLst>
            <a:gd name="adj" fmla="val 25000"/>
            <a:gd name="vf" fmla="val 11547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kumimoji="1" lang="en-US" altLang="ja-JP" sz="1500" kern="1200" dirty="0" smtClean="0"/>
            <a:t>A</a:t>
          </a:r>
          <a:r>
            <a:rPr kumimoji="1" lang="ja-JP" altLang="en-US" sz="1500" kern="1200" dirty="0" smtClean="0"/>
            <a:t>市</a:t>
          </a:r>
          <a:endParaRPr kumimoji="1" lang="ja-JP" altLang="en-US" sz="1500" kern="1200" dirty="0"/>
        </a:p>
      </dsp:txBody>
      <dsp:txXfrm rot="-5400000">
        <a:off x="1493645" y="111000"/>
        <a:ext cx="425031" cy="488542"/>
      </dsp:txXfrm>
    </dsp:sp>
    <dsp:sp modelId="{5F973B5A-B85F-417F-BD5C-23324E90E763}">
      <dsp:nvSpPr>
        <dsp:cNvPr id="0" name=""/>
        <dsp:cNvSpPr/>
      </dsp:nvSpPr>
      <dsp:spPr>
        <a:xfrm>
          <a:off x="2033638" y="142347"/>
          <a:ext cx="792077" cy="425848"/>
        </a:xfrm>
        <a:prstGeom prst="rect">
          <a:avLst/>
        </a:prstGeom>
        <a:noFill/>
        <a:ln>
          <a:noFill/>
        </a:ln>
        <a:effectLst/>
      </dsp:spPr>
      <dsp:style>
        <a:lnRef idx="0">
          <a:scrgbClr r="0" g="0" b="0"/>
        </a:lnRef>
        <a:fillRef idx="0">
          <a:scrgbClr r="0" g="0" b="0"/>
        </a:fillRef>
        <a:effectRef idx="0">
          <a:scrgbClr r="0" g="0" b="0"/>
        </a:effectRef>
        <a:fontRef idx="minor"/>
      </dsp:style>
    </dsp:sp>
    <dsp:sp modelId="{26CF058D-4EC4-4935-9E14-9F74FE1FC1A7}">
      <dsp:nvSpPr>
        <dsp:cNvPr id="0" name=""/>
        <dsp:cNvSpPr/>
      </dsp:nvSpPr>
      <dsp:spPr>
        <a:xfrm rot="5400000">
          <a:off x="684410" y="46531"/>
          <a:ext cx="709746" cy="617479"/>
        </a:xfrm>
        <a:prstGeom prst="hexagon">
          <a:avLst>
            <a:gd name="adj" fmla="val 25000"/>
            <a:gd name="vf" fmla="val 11547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555750">
            <a:lnSpc>
              <a:spcPct val="90000"/>
            </a:lnSpc>
            <a:spcBef>
              <a:spcPct val="0"/>
            </a:spcBef>
            <a:spcAft>
              <a:spcPct val="35000"/>
            </a:spcAft>
          </a:pPr>
          <a:endParaRPr kumimoji="1" lang="ja-JP" altLang="en-US" sz="3500" kern="1200"/>
        </a:p>
      </dsp:txBody>
      <dsp:txXfrm rot="-5400000">
        <a:off x="826767" y="111000"/>
        <a:ext cx="425031" cy="488542"/>
      </dsp:txXfrm>
    </dsp:sp>
    <dsp:sp modelId="{2772D134-1545-433E-89B9-0A2C2512804A}">
      <dsp:nvSpPr>
        <dsp:cNvPr id="0" name=""/>
        <dsp:cNvSpPr/>
      </dsp:nvSpPr>
      <dsp:spPr>
        <a:xfrm rot="5400000">
          <a:off x="1016571" y="648964"/>
          <a:ext cx="709746" cy="617479"/>
        </a:xfrm>
        <a:prstGeom prst="hexagon">
          <a:avLst>
            <a:gd name="adj" fmla="val 25000"/>
            <a:gd name="vf" fmla="val 11547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kumimoji="1" lang="en-US" altLang="ja-JP" sz="1500" kern="1200" dirty="0" smtClean="0"/>
            <a:t>B</a:t>
          </a:r>
          <a:r>
            <a:rPr kumimoji="1" lang="ja-JP" altLang="en-US" sz="1500" kern="1200" dirty="0" smtClean="0"/>
            <a:t>町</a:t>
          </a:r>
          <a:endParaRPr kumimoji="1" lang="ja-JP" altLang="en-US" sz="1500" kern="1200" dirty="0"/>
        </a:p>
      </dsp:txBody>
      <dsp:txXfrm rot="-5400000">
        <a:off x="1158928" y="713433"/>
        <a:ext cx="425031" cy="488542"/>
      </dsp:txXfrm>
    </dsp:sp>
    <dsp:sp modelId="{00413787-7021-445F-9F7F-94A3DD9C5371}">
      <dsp:nvSpPr>
        <dsp:cNvPr id="0" name=""/>
        <dsp:cNvSpPr/>
      </dsp:nvSpPr>
      <dsp:spPr>
        <a:xfrm>
          <a:off x="270627" y="744780"/>
          <a:ext cx="766526" cy="425848"/>
        </a:xfrm>
        <a:prstGeom prst="rect">
          <a:avLst/>
        </a:prstGeom>
        <a:noFill/>
        <a:ln>
          <a:noFill/>
        </a:ln>
        <a:effectLst/>
      </dsp:spPr>
      <dsp:style>
        <a:lnRef idx="0">
          <a:scrgbClr r="0" g="0" b="0"/>
        </a:lnRef>
        <a:fillRef idx="0">
          <a:scrgbClr r="0" g="0" b="0"/>
        </a:fillRef>
        <a:effectRef idx="0">
          <a:scrgbClr r="0" g="0" b="0"/>
        </a:effectRef>
        <a:fontRef idx="minor"/>
      </dsp:style>
    </dsp:sp>
    <dsp:sp modelId="{E51493B0-6307-46B8-B8F7-BC96C1D0F30F}">
      <dsp:nvSpPr>
        <dsp:cNvPr id="0" name=""/>
        <dsp:cNvSpPr/>
      </dsp:nvSpPr>
      <dsp:spPr>
        <a:xfrm rot="5400000">
          <a:off x="1683449" y="648964"/>
          <a:ext cx="709746" cy="617479"/>
        </a:xfrm>
        <a:prstGeom prst="hexagon">
          <a:avLst>
            <a:gd name="adj" fmla="val 25000"/>
            <a:gd name="vf" fmla="val 11547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555750">
            <a:lnSpc>
              <a:spcPct val="90000"/>
            </a:lnSpc>
            <a:spcBef>
              <a:spcPct val="0"/>
            </a:spcBef>
            <a:spcAft>
              <a:spcPct val="35000"/>
            </a:spcAft>
          </a:pPr>
          <a:endParaRPr kumimoji="1" lang="ja-JP" altLang="en-US" sz="3500" kern="1200"/>
        </a:p>
      </dsp:txBody>
      <dsp:txXfrm rot="-5400000">
        <a:off x="1825806" y="713433"/>
        <a:ext cx="425031" cy="488542"/>
      </dsp:txXfrm>
    </dsp:sp>
    <dsp:sp modelId="{3EBD92F8-0FDE-41BF-8C94-7F4B632F9AA6}">
      <dsp:nvSpPr>
        <dsp:cNvPr id="0" name=""/>
        <dsp:cNvSpPr/>
      </dsp:nvSpPr>
      <dsp:spPr>
        <a:xfrm rot="5400000">
          <a:off x="1351288" y="1251397"/>
          <a:ext cx="709746" cy="617479"/>
        </a:xfrm>
        <a:prstGeom prst="hexagon">
          <a:avLst>
            <a:gd name="adj" fmla="val 25000"/>
            <a:gd name="vf" fmla="val 11547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kumimoji="1" lang="en-US" altLang="ja-JP" sz="1500" kern="1200" dirty="0" smtClean="0"/>
            <a:t>C</a:t>
          </a:r>
          <a:r>
            <a:rPr kumimoji="1" lang="ja-JP" altLang="en-US" sz="1500" kern="1200" dirty="0" smtClean="0"/>
            <a:t>村</a:t>
          </a:r>
          <a:endParaRPr kumimoji="1" lang="ja-JP" altLang="en-US" sz="1500" kern="1200" dirty="0"/>
        </a:p>
      </dsp:txBody>
      <dsp:txXfrm rot="-5400000">
        <a:off x="1493645" y="1315866"/>
        <a:ext cx="425031" cy="488542"/>
      </dsp:txXfrm>
    </dsp:sp>
    <dsp:sp modelId="{212A4C63-758E-4BDD-B90F-AA799ED48B5A}">
      <dsp:nvSpPr>
        <dsp:cNvPr id="0" name=""/>
        <dsp:cNvSpPr/>
      </dsp:nvSpPr>
      <dsp:spPr>
        <a:xfrm>
          <a:off x="2379261" y="1347213"/>
          <a:ext cx="100831" cy="425848"/>
        </a:xfrm>
        <a:prstGeom prst="rect">
          <a:avLst/>
        </a:prstGeom>
        <a:noFill/>
        <a:ln>
          <a:noFill/>
        </a:ln>
        <a:effectLst/>
      </dsp:spPr>
      <dsp:style>
        <a:lnRef idx="0">
          <a:scrgbClr r="0" g="0" b="0"/>
        </a:lnRef>
        <a:fillRef idx="0">
          <a:scrgbClr r="0" g="0" b="0"/>
        </a:fillRef>
        <a:effectRef idx="0">
          <a:scrgbClr r="0" g="0" b="0"/>
        </a:effectRef>
        <a:fontRef idx="minor"/>
      </dsp:style>
    </dsp:sp>
    <dsp:sp modelId="{A4E53668-5D94-4B47-9E6A-9893E22DABB6}">
      <dsp:nvSpPr>
        <dsp:cNvPr id="0" name=""/>
        <dsp:cNvSpPr/>
      </dsp:nvSpPr>
      <dsp:spPr>
        <a:xfrm rot="5400000">
          <a:off x="684410" y="1251397"/>
          <a:ext cx="709746" cy="617479"/>
        </a:xfrm>
        <a:prstGeom prst="hexagon">
          <a:avLst>
            <a:gd name="adj" fmla="val 25000"/>
            <a:gd name="vf" fmla="val 11547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555750">
            <a:lnSpc>
              <a:spcPct val="90000"/>
            </a:lnSpc>
            <a:spcBef>
              <a:spcPct val="0"/>
            </a:spcBef>
            <a:spcAft>
              <a:spcPct val="35000"/>
            </a:spcAft>
          </a:pPr>
          <a:endParaRPr kumimoji="1" lang="ja-JP" altLang="en-US" sz="3500" kern="1200"/>
        </a:p>
      </dsp:txBody>
      <dsp:txXfrm rot="-5400000">
        <a:off x="826767" y="1315866"/>
        <a:ext cx="425031" cy="48854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08FE880-740B-4B21-97C2-2A2D7A16AA9C}">
      <dsp:nvSpPr>
        <dsp:cNvPr id="0" name=""/>
        <dsp:cNvSpPr/>
      </dsp:nvSpPr>
      <dsp:spPr>
        <a:xfrm rot="5400000">
          <a:off x="1351288" y="46531"/>
          <a:ext cx="709746" cy="617479"/>
        </a:xfrm>
        <a:prstGeom prst="hexagon">
          <a:avLst>
            <a:gd name="adj" fmla="val 25000"/>
            <a:gd name="vf" fmla="val 11547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kumimoji="1" lang="en-US" altLang="ja-JP" sz="1500" kern="1200" dirty="0" smtClean="0"/>
            <a:t>A</a:t>
          </a:r>
          <a:r>
            <a:rPr kumimoji="1" lang="ja-JP" altLang="en-US" sz="1500" kern="1200" dirty="0" smtClean="0"/>
            <a:t>市</a:t>
          </a:r>
          <a:endParaRPr kumimoji="1" lang="ja-JP" altLang="en-US" sz="1500" kern="1200" dirty="0"/>
        </a:p>
      </dsp:txBody>
      <dsp:txXfrm rot="-5400000">
        <a:off x="1493645" y="111000"/>
        <a:ext cx="425031" cy="488542"/>
      </dsp:txXfrm>
    </dsp:sp>
    <dsp:sp modelId="{5F973B5A-B85F-417F-BD5C-23324E90E763}">
      <dsp:nvSpPr>
        <dsp:cNvPr id="0" name=""/>
        <dsp:cNvSpPr/>
      </dsp:nvSpPr>
      <dsp:spPr>
        <a:xfrm>
          <a:off x="2033638" y="142347"/>
          <a:ext cx="792077" cy="425848"/>
        </a:xfrm>
        <a:prstGeom prst="rect">
          <a:avLst/>
        </a:prstGeom>
        <a:noFill/>
        <a:ln>
          <a:noFill/>
        </a:ln>
        <a:effectLst/>
      </dsp:spPr>
      <dsp:style>
        <a:lnRef idx="0">
          <a:scrgbClr r="0" g="0" b="0"/>
        </a:lnRef>
        <a:fillRef idx="0">
          <a:scrgbClr r="0" g="0" b="0"/>
        </a:fillRef>
        <a:effectRef idx="0">
          <a:scrgbClr r="0" g="0" b="0"/>
        </a:effectRef>
        <a:fontRef idx="minor"/>
      </dsp:style>
    </dsp:sp>
    <dsp:sp modelId="{26CF058D-4EC4-4935-9E14-9F74FE1FC1A7}">
      <dsp:nvSpPr>
        <dsp:cNvPr id="0" name=""/>
        <dsp:cNvSpPr/>
      </dsp:nvSpPr>
      <dsp:spPr>
        <a:xfrm rot="5400000">
          <a:off x="684410" y="46531"/>
          <a:ext cx="709746" cy="617479"/>
        </a:xfrm>
        <a:prstGeom prst="hexagon">
          <a:avLst>
            <a:gd name="adj" fmla="val 25000"/>
            <a:gd name="vf" fmla="val 11547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555750">
            <a:lnSpc>
              <a:spcPct val="90000"/>
            </a:lnSpc>
            <a:spcBef>
              <a:spcPct val="0"/>
            </a:spcBef>
            <a:spcAft>
              <a:spcPct val="35000"/>
            </a:spcAft>
          </a:pPr>
          <a:endParaRPr kumimoji="1" lang="ja-JP" altLang="en-US" sz="3500" kern="1200"/>
        </a:p>
      </dsp:txBody>
      <dsp:txXfrm rot="-5400000">
        <a:off x="826767" y="111000"/>
        <a:ext cx="425031" cy="488542"/>
      </dsp:txXfrm>
    </dsp:sp>
    <dsp:sp modelId="{2772D134-1545-433E-89B9-0A2C2512804A}">
      <dsp:nvSpPr>
        <dsp:cNvPr id="0" name=""/>
        <dsp:cNvSpPr/>
      </dsp:nvSpPr>
      <dsp:spPr>
        <a:xfrm rot="5400000">
          <a:off x="1016571" y="648964"/>
          <a:ext cx="709746" cy="617479"/>
        </a:xfrm>
        <a:prstGeom prst="hexagon">
          <a:avLst>
            <a:gd name="adj" fmla="val 25000"/>
            <a:gd name="vf" fmla="val 11547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kumimoji="1" lang="en-US" altLang="ja-JP" sz="1500" kern="1200" dirty="0" smtClean="0"/>
            <a:t>B</a:t>
          </a:r>
          <a:r>
            <a:rPr kumimoji="1" lang="ja-JP" altLang="en-US" sz="1500" kern="1200" dirty="0" smtClean="0"/>
            <a:t>町</a:t>
          </a:r>
          <a:endParaRPr kumimoji="1" lang="ja-JP" altLang="en-US" sz="1500" kern="1200" dirty="0"/>
        </a:p>
      </dsp:txBody>
      <dsp:txXfrm rot="-5400000">
        <a:off x="1158928" y="713433"/>
        <a:ext cx="425031" cy="488542"/>
      </dsp:txXfrm>
    </dsp:sp>
    <dsp:sp modelId="{00413787-7021-445F-9F7F-94A3DD9C5371}">
      <dsp:nvSpPr>
        <dsp:cNvPr id="0" name=""/>
        <dsp:cNvSpPr/>
      </dsp:nvSpPr>
      <dsp:spPr>
        <a:xfrm>
          <a:off x="270627" y="744780"/>
          <a:ext cx="766526" cy="425848"/>
        </a:xfrm>
        <a:prstGeom prst="rect">
          <a:avLst/>
        </a:prstGeom>
        <a:noFill/>
        <a:ln>
          <a:noFill/>
        </a:ln>
        <a:effectLst/>
      </dsp:spPr>
      <dsp:style>
        <a:lnRef idx="0">
          <a:scrgbClr r="0" g="0" b="0"/>
        </a:lnRef>
        <a:fillRef idx="0">
          <a:scrgbClr r="0" g="0" b="0"/>
        </a:fillRef>
        <a:effectRef idx="0">
          <a:scrgbClr r="0" g="0" b="0"/>
        </a:effectRef>
        <a:fontRef idx="minor"/>
      </dsp:style>
    </dsp:sp>
    <dsp:sp modelId="{E51493B0-6307-46B8-B8F7-BC96C1D0F30F}">
      <dsp:nvSpPr>
        <dsp:cNvPr id="0" name=""/>
        <dsp:cNvSpPr/>
      </dsp:nvSpPr>
      <dsp:spPr>
        <a:xfrm rot="5400000">
          <a:off x="1683449" y="648964"/>
          <a:ext cx="709746" cy="617479"/>
        </a:xfrm>
        <a:prstGeom prst="hexagon">
          <a:avLst>
            <a:gd name="adj" fmla="val 25000"/>
            <a:gd name="vf" fmla="val 11547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555750">
            <a:lnSpc>
              <a:spcPct val="90000"/>
            </a:lnSpc>
            <a:spcBef>
              <a:spcPct val="0"/>
            </a:spcBef>
            <a:spcAft>
              <a:spcPct val="35000"/>
            </a:spcAft>
          </a:pPr>
          <a:endParaRPr kumimoji="1" lang="ja-JP" altLang="en-US" sz="3500" kern="1200"/>
        </a:p>
      </dsp:txBody>
      <dsp:txXfrm rot="-5400000">
        <a:off x="1825806" y="713433"/>
        <a:ext cx="425031" cy="488542"/>
      </dsp:txXfrm>
    </dsp:sp>
    <dsp:sp modelId="{3EBD92F8-0FDE-41BF-8C94-7F4B632F9AA6}">
      <dsp:nvSpPr>
        <dsp:cNvPr id="0" name=""/>
        <dsp:cNvSpPr/>
      </dsp:nvSpPr>
      <dsp:spPr>
        <a:xfrm rot="5400000">
          <a:off x="1351288" y="1251397"/>
          <a:ext cx="709746" cy="617479"/>
        </a:xfrm>
        <a:prstGeom prst="hexagon">
          <a:avLst>
            <a:gd name="adj" fmla="val 25000"/>
            <a:gd name="vf" fmla="val 11547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kumimoji="1" lang="en-US" altLang="ja-JP" sz="1500" kern="1200" dirty="0" smtClean="0"/>
            <a:t>C</a:t>
          </a:r>
          <a:r>
            <a:rPr kumimoji="1" lang="ja-JP" altLang="en-US" sz="1500" kern="1200" dirty="0" smtClean="0"/>
            <a:t>村</a:t>
          </a:r>
          <a:endParaRPr kumimoji="1" lang="ja-JP" altLang="en-US" sz="1500" kern="1200" dirty="0"/>
        </a:p>
      </dsp:txBody>
      <dsp:txXfrm rot="-5400000">
        <a:off x="1493645" y="1315866"/>
        <a:ext cx="425031" cy="488542"/>
      </dsp:txXfrm>
    </dsp:sp>
    <dsp:sp modelId="{212A4C63-758E-4BDD-B90F-AA799ED48B5A}">
      <dsp:nvSpPr>
        <dsp:cNvPr id="0" name=""/>
        <dsp:cNvSpPr/>
      </dsp:nvSpPr>
      <dsp:spPr>
        <a:xfrm>
          <a:off x="2379261" y="1347213"/>
          <a:ext cx="100831" cy="425848"/>
        </a:xfrm>
        <a:prstGeom prst="rect">
          <a:avLst/>
        </a:prstGeom>
        <a:noFill/>
        <a:ln>
          <a:noFill/>
        </a:ln>
        <a:effectLst/>
      </dsp:spPr>
      <dsp:style>
        <a:lnRef idx="0">
          <a:scrgbClr r="0" g="0" b="0"/>
        </a:lnRef>
        <a:fillRef idx="0">
          <a:scrgbClr r="0" g="0" b="0"/>
        </a:fillRef>
        <a:effectRef idx="0">
          <a:scrgbClr r="0" g="0" b="0"/>
        </a:effectRef>
        <a:fontRef idx="minor"/>
      </dsp:style>
    </dsp:sp>
    <dsp:sp modelId="{A4E53668-5D94-4B47-9E6A-9893E22DABB6}">
      <dsp:nvSpPr>
        <dsp:cNvPr id="0" name=""/>
        <dsp:cNvSpPr/>
      </dsp:nvSpPr>
      <dsp:spPr>
        <a:xfrm rot="5400000">
          <a:off x="684410" y="1251397"/>
          <a:ext cx="709746" cy="617479"/>
        </a:xfrm>
        <a:prstGeom prst="hexagon">
          <a:avLst>
            <a:gd name="adj" fmla="val 25000"/>
            <a:gd name="vf" fmla="val 11547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555750">
            <a:lnSpc>
              <a:spcPct val="90000"/>
            </a:lnSpc>
            <a:spcBef>
              <a:spcPct val="0"/>
            </a:spcBef>
            <a:spcAft>
              <a:spcPct val="35000"/>
            </a:spcAft>
          </a:pPr>
          <a:endParaRPr kumimoji="1" lang="ja-JP" altLang="en-US" sz="3500" kern="1200"/>
        </a:p>
      </dsp:txBody>
      <dsp:txXfrm rot="-5400000">
        <a:off x="826767" y="1315866"/>
        <a:ext cx="425031" cy="488542"/>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08FE880-740B-4B21-97C2-2A2D7A16AA9C}">
      <dsp:nvSpPr>
        <dsp:cNvPr id="0" name=""/>
        <dsp:cNvSpPr/>
      </dsp:nvSpPr>
      <dsp:spPr>
        <a:xfrm rot="5400000">
          <a:off x="1351288" y="46531"/>
          <a:ext cx="709746" cy="617479"/>
        </a:xfrm>
        <a:prstGeom prst="hexagon">
          <a:avLst>
            <a:gd name="adj" fmla="val 25000"/>
            <a:gd name="vf" fmla="val 11547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kumimoji="1" lang="en-US" altLang="ja-JP" sz="1500" kern="1200" dirty="0" smtClean="0"/>
            <a:t>A</a:t>
          </a:r>
          <a:r>
            <a:rPr kumimoji="1" lang="ja-JP" altLang="en-US" sz="1500" kern="1200" dirty="0" smtClean="0"/>
            <a:t>市</a:t>
          </a:r>
          <a:endParaRPr kumimoji="1" lang="ja-JP" altLang="en-US" sz="1500" kern="1200" dirty="0"/>
        </a:p>
      </dsp:txBody>
      <dsp:txXfrm rot="-5400000">
        <a:off x="1493645" y="111000"/>
        <a:ext cx="425031" cy="488542"/>
      </dsp:txXfrm>
    </dsp:sp>
    <dsp:sp modelId="{5F973B5A-B85F-417F-BD5C-23324E90E763}">
      <dsp:nvSpPr>
        <dsp:cNvPr id="0" name=""/>
        <dsp:cNvSpPr/>
      </dsp:nvSpPr>
      <dsp:spPr>
        <a:xfrm>
          <a:off x="2033638" y="142347"/>
          <a:ext cx="792077" cy="425848"/>
        </a:xfrm>
        <a:prstGeom prst="rect">
          <a:avLst/>
        </a:prstGeom>
        <a:noFill/>
        <a:ln>
          <a:noFill/>
        </a:ln>
        <a:effectLst/>
      </dsp:spPr>
      <dsp:style>
        <a:lnRef idx="0">
          <a:scrgbClr r="0" g="0" b="0"/>
        </a:lnRef>
        <a:fillRef idx="0">
          <a:scrgbClr r="0" g="0" b="0"/>
        </a:fillRef>
        <a:effectRef idx="0">
          <a:scrgbClr r="0" g="0" b="0"/>
        </a:effectRef>
        <a:fontRef idx="minor"/>
      </dsp:style>
    </dsp:sp>
    <dsp:sp modelId="{26CF058D-4EC4-4935-9E14-9F74FE1FC1A7}">
      <dsp:nvSpPr>
        <dsp:cNvPr id="0" name=""/>
        <dsp:cNvSpPr/>
      </dsp:nvSpPr>
      <dsp:spPr>
        <a:xfrm rot="5400000">
          <a:off x="684410" y="46531"/>
          <a:ext cx="709746" cy="617479"/>
        </a:xfrm>
        <a:prstGeom prst="hexagon">
          <a:avLst>
            <a:gd name="adj" fmla="val 25000"/>
            <a:gd name="vf" fmla="val 11547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555750">
            <a:lnSpc>
              <a:spcPct val="90000"/>
            </a:lnSpc>
            <a:spcBef>
              <a:spcPct val="0"/>
            </a:spcBef>
            <a:spcAft>
              <a:spcPct val="35000"/>
            </a:spcAft>
          </a:pPr>
          <a:endParaRPr kumimoji="1" lang="ja-JP" altLang="en-US" sz="3500" kern="1200"/>
        </a:p>
      </dsp:txBody>
      <dsp:txXfrm rot="-5400000">
        <a:off x="826767" y="111000"/>
        <a:ext cx="425031" cy="488542"/>
      </dsp:txXfrm>
    </dsp:sp>
    <dsp:sp modelId="{2772D134-1545-433E-89B9-0A2C2512804A}">
      <dsp:nvSpPr>
        <dsp:cNvPr id="0" name=""/>
        <dsp:cNvSpPr/>
      </dsp:nvSpPr>
      <dsp:spPr>
        <a:xfrm rot="5400000">
          <a:off x="1016571" y="648964"/>
          <a:ext cx="709746" cy="617479"/>
        </a:xfrm>
        <a:prstGeom prst="hexagon">
          <a:avLst>
            <a:gd name="adj" fmla="val 25000"/>
            <a:gd name="vf" fmla="val 11547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kumimoji="1" lang="en-US" altLang="ja-JP" sz="1500" kern="1200" dirty="0" smtClean="0"/>
            <a:t>B</a:t>
          </a:r>
          <a:r>
            <a:rPr kumimoji="1" lang="ja-JP" altLang="en-US" sz="1500" kern="1200" dirty="0" smtClean="0"/>
            <a:t>町</a:t>
          </a:r>
          <a:endParaRPr kumimoji="1" lang="ja-JP" altLang="en-US" sz="1500" kern="1200" dirty="0"/>
        </a:p>
      </dsp:txBody>
      <dsp:txXfrm rot="-5400000">
        <a:off x="1158928" y="713433"/>
        <a:ext cx="425031" cy="488542"/>
      </dsp:txXfrm>
    </dsp:sp>
    <dsp:sp modelId="{00413787-7021-445F-9F7F-94A3DD9C5371}">
      <dsp:nvSpPr>
        <dsp:cNvPr id="0" name=""/>
        <dsp:cNvSpPr/>
      </dsp:nvSpPr>
      <dsp:spPr>
        <a:xfrm>
          <a:off x="270627" y="744780"/>
          <a:ext cx="766526" cy="425848"/>
        </a:xfrm>
        <a:prstGeom prst="rect">
          <a:avLst/>
        </a:prstGeom>
        <a:noFill/>
        <a:ln>
          <a:noFill/>
        </a:ln>
        <a:effectLst/>
      </dsp:spPr>
      <dsp:style>
        <a:lnRef idx="0">
          <a:scrgbClr r="0" g="0" b="0"/>
        </a:lnRef>
        <a:fillRef idx="0">
          <a:scrgbClr r="0" g="0" b="0"/>
        </a:fillRef>
        <a:effectRef idx="0">
          <a:scrgbClr r="0" g="0" b="0"/>
        </a:effectRef>
        <a:fontRef idx="minor"/>
      </dsp:style>
    </dsp:sp>
    <dsp:sp modelId="{E51493B0-6307-46B8-B8F7-BC96C1D0F30F}">
      <dsp:nvSpPr>
        <dsp:cNvPr id="0" name=""/>
        <dsp:cNvSpPr/>
      </dsp:nvSpPr>
      <dsp:spPr>
        <a:xfrm rot="5400000">
          <a:off x="1683449" y="648964"/>
          <a:ext cx="709746" cy="617479"/>
        </a:xfrm>
        <a:prstGeom prst="hexagon">
          <a:avLst>
            <a:gd name="adj" fmla="val 25000"/>
            <a:gd name="vf" fmla="val 11547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555750">
            <a:lnSpc>
              <a:spcPct val="90000"/>
            </a:lnSpc>
            <a:spcBef>
              <a:spcPct val="0"/>
            </a:spcBef>
            <a:spcAft>
              <a:spcPct val="35000"/>
            </a:spcAft>
          </a:pPr>
          <a:endParaRPr kumimoji="1" lang="ja-JP" altLang="en-US" sz="3500" kern="1200"/>
        </a:p>
      </dsp:txBody>
      <dsp:txXfrm rot="-5400000">
        <a:off x="1825806" y="713433"/>
        <a:ext cx="425031" cy="488542"/>
      </dsp:txXfrm>
    </dsp:sp>
    <dsp:sp modelId="{3EBD92F8-0FDE-41BF-8C94-7F4B632F9AA6}">
      <dsp:nvSpPr>
        <dsp:cNvPr id="0" name=""/>
        <dsp:cNvSpPr/>
      </dsp:nvSpPr>
      <dsp:spPr>
        <a:xfrm rot="5400000">
          <a:off x="1351288" y="1251397"/>
          <a:ext cx="709746" cy="617479"/>
        </a:xfrm>
        <a:prstGeom prst="hexagon">
          <a:avLst>
            <a:gd name="adj" fmla="val 25000"/>
            <a:gd name="vf" fmla="val 11547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kumimoji="1" lang="en-US" altLang="ja-JP" sz="1500" kern="1200" dirty="0" smtClean="0"/>
            <a:t>C</a:t>
          </a:r>
          <a:r>
            <a:rPr kumimoji="1" lang="ja-JP" altLang="en-US" sz="1500" kern="1200" dirty="0" smtClean="0"/>
            <a:t>村</a:t>
          </a:r>
          <a:endParaRPr kumimoji="1" lang="ja-JP" altLang="en-US" sz="1500" kern="1200" dirty="0"/>
        </a:p>
      </dsp:txBody>
      <dsp:txXfrm rot="-5400000">
        <a:off x="1493645" y="1315866"/>
        <a:ext cx="425031" cy="488542"/>
      </dsp:txXfrm>
    </dsp:sp>
    <dsp:sp modelId="{212A4C63-758E-4BDD-B90F-AA799ED48B5A}">
      <dsp:nvSpPr>
        <dsp:cNvPr id="0" name=""/>
        <dsp:cNvSpPr/>
      </dsp:nvSpPr>
      <dsp:spPr>
        <a:xfrm>
          <a:off x="2379261" y="1347213"/>
          <a:ext cx="100831" cy="425848"/>
        </a:xfrm>
        <a:prstGeom prst="rect">
          <a:avLst/>
        </a:prstGeom>
        <a:noFill/>
        <a:ln>
          <a:noFill/>
        </a:ln>
        <a:effectLst/>
      </dsp:spPr>
      <dsp:style>
        <a:lnRef idx="0">
          <a:scrgbClr r="0" g="0" b="0"/>
        </a:lnRef>
        <a:fillRef idx="0">
          <a:scrgbClr r="0" g="0" b="0"/>
        </a:fillRef>
        <a:effectRef idx="0">
          <a:scrgbClr r="0" g="0" b="0"/>
        </a:effectRef>
        <a:fontRef idx="minor"/>
      </dsp:style>
    </dsp:sp>
    <dsp:sp modelId="{A4E53668-5D94-4B47-9E6A-9893E22DABB6}">
      <dsp:nvSpPr>
        <dsp:cNvPr id="0" name=""/>
        <dsp:cNvSpPr/>
      </dsp:nvSpPr>
      <dsp:spPr>
        <a:xfrm rot="5400000">
          <a:off x="684410" y="1251397"/>
          <a:ext cx="709746" cy="617479"/>
        </a:xfrm>
        <a:prstGeom prst="hexagon">
          <a:avLst>
            <a:gd name="adj" fmla="val 25000"/>
            <a:gd name="vf" fmla="val 11547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555750">
            <a:lnSpc>
              <a:spcPct val="90000"/>
            </a:lnSpc>
            <a:spcBef>
              <a:spcPct val="0"/>
            </a:spcBef>
            <a:spcAft>
              <a:spcPct val="35000"/>
            </a:spcAft>
          </a:pPr>
          <a:endParaRPr kumimoji="1" lang="ja-JP" altLang="en-US" sz="3500" kern="1200"/>
        </a:p>
      </dsp:txBody>
      <dsp:txXfrm rot="-5400000">
        <a:off x="826767" y="1315866"/>
        <a:ext cx="425031" cy="488542"/>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77C79CE-8DDA-497D-BEF6-043AAE9720A7}">
      <dsp:nvSpPr>
        <dsp:cNvPr id="0" name=""/>
        <dsp:cNvSpPr/>
      </dsp:nvSpPr>
      <dsp:spPr>
        <a:xfrm>
          <a:off x="653976" y="0"/>
          <a:ext cx="653976" cy="462331"/>
        </a:xfrm>
        <a:prstGeom prst="trapezoid">
          <a:avLst>
            <a:gd name="adj" fmla="val 70726"/>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kumimoji="1" lang="ja-JP" altLang="en-US" sz="1400" kern="1200" dirty="0" smtClean="0">
              <a:solidFill>
                <a:srgbClr val="00B050"/>
              </a:solidFill>
            </a:rPr>
            <a:t>管理者</a:t>
          </a:r>
          <a:endParaRPr kumimoji="1" lang="ja-JP" altLang="en-US" sz="1400" kern="1200" dirty="0">
            <a:solidFill>
              <a:srgbClr val="00B050"/>
            </a:solidFill>
          </a:endParaRPr>
        </a:p>
      </dsp:txBody>
      <dsp:txXfrm>
        <a:off x="653976" y="0"/>
        <a:ext cx="653976" cy="462331"/>
      </dsp:txXfrm>
    </dsp:sp>
    <dsp:sp modelId="{DE225CAA-EAA6-47EE-A844-AC5AE01BB673}">
      <dsp:nvSpPr>
        <dsp:cNvPr id="0" name=""/>
        <dsp:cNvSpPr/>
      </dsp:nvSpPr>
      <dsp:spPr>
        <a:xfrm>
          <a:off x="326988" y="462331"/>
          <a:ext cx="1307952" cy="462331"/>
        </a:xfrm>
        <a:prstGeom prst="trapezoid">
          <a:avLst>
            <a:gd name="adj" fmla="val 70726"/>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kumimoji="1" lang="ja-JP" altLang="en-US" sz="1400" kern="1200" dirty="0" smtClean="0">
              <a:solidFill>
                <a:srgbClr val="00B050"/>
              </a:solidFill>
            </a:rPr>
            <a:t>ｻｰﾋﾞｽ提供責任者</a:t>
          </a:r>
          <a:endParaRPr kumimoji="1" lang="ja-JP" altLang="en-US" sz="1400" kern="1200" dirty="0">
            <a:solidFill>
              <a:srgbClr val="00B050"/>
            </a:solidFill>
          </a:endParaRPr>
        </a:p>
      </dsp:txBody>
      <dsp:txXfrm>
        <a:off x="555879" y="462331"/>
        <a:ext cx="850169" cy="462331"/>
      </dsp:txXfrm>
    </dsp:sp>
    <dsp:sp modelId="{1B0E4D61-3D89-40C7-B165-A7A8CF82B7D7}">
      <dsp:nvSpPr>
        <dsp:cNvPr id="0" name=""/>
        <dsp:cNvSpPr/>
      </dsp:nvSpPr>
      <dsp:spPr>
        <a:xfrm>
          <a:off x="0" y="924662"/>
          <a:ext cx="1961929" cy="462331"/>
        </a:xfrm>
        <a:prstGeom prst="trapezoid">
          <a:avLst>
            <a:gd name="adj" fmla="val 70726"/>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kumimoji="1" lang="ja-JP" altLang="en-US" sz="1400" kern="1200" dirty="0" smtClean="0">
              <a:solidFill>
                <a:srgbClr val="00B050"/>
              </a:solidFill>
            </a:rPr>
            <a:t>一般職員等</a:t>
          </a:r>
          <a:endParaRPr kumimoji="1" lang="ja-JP" altLang="en-US" sz="1400" kern="1200" dirty="0">
            <a:solidFill>
              <a:srgbClr val="00B050"/>
            </a:solidFill>
          </a:endParaRPr>
        </a:p>
      </dsp:txBody>
      <dsp:txXfrm>
        <a:off x="343337" y="924662"/>
        <a:ext cx="1275253" cy="462331"/>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77C79CE-8DDA-497D-BEF6-043AAE9720A7}">
      <dsp:nvSpPr>
        <dsp:cNvPr id="0" name=""/>
        <dsp:cNvSpPr/>
      </dsp:nvSpPr>
      <dsp:spPr>
        <a:xfrm>
          <a:off x="671748" y="0"/>
          <a:ext cx="671748" cy="453846"/>
        </a:xfrm>
        <a:prstGeom prst="trapezoid">
          <a:avLst>
            <a:gd name="adj" fmla="val 74006"/>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kumimoji="1" lang="ja-JP" altLang="en-US" sz="1400" kern="1200" dirty="0" smtClean="0">
              <a:solidFill>
                <a:schemeClr val="accent1">
                  <a:lumMod val="75000"/>
                </a:schemeClr>
              </a:solidFill>
            </a:rPr>
            <a:t>管理者</a:t>
          </a:r>
          <a:endParaRPr kumimoji="1" lang="ja-JP" altLang="en-US" sz="1400" kern="1200" dirty="0">
            <a:solidFill>
              <a:schemeClr val="accent1">
                <a:lumMod val="75000"/>
              </a:schemeClr>
            </a:solidFill>
          </a:endParaRPr>
        </a:p>
      </dsp:txBody>
      <dsp:txXfrm>
        <a:off x="671748" y="0"/>
        <a:ext cx="671748" cy="453846"/>
      </dsp:txXfrm>
    </dsp:sp>
    <dsp:sp modelId="{DE225CAA-EAA6-47EE-A844-AC5AE01BB673}">
      <dsp:nvSpPr>
        <dsp:cNvPr id="0" name=""/>
        <dsp:cNvSpPr/>
      </dsp:nvSpPr>
      <dsp:spPr>
        <a:xfrm>
          <a:off x="335874" y="453846"/>
          <a:ext cx="1343496" cy="453846"/>
        </a:xfrm>
        <a:prstGeom prst="trapezoid">
          <a:avLst>
            <a:gd name="adj" fmla="val 74006"/>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kumimoji="1" lang="ja-JP" altLang="en-US" sz="1400" kern="1200" dirty="0" smtClean="0">
              <a:solidFill>
                <a:schemeClr val="accent1">
                  <a:lumMod val="75000"/>
                </a:schemeClr>
              </a:solidFill>
            </a:rPr>
            <a:t>ｻｰﾋﾞｽ管理責任者等</a:t>
          </a:r>
          <a:endParaRPr kumimoji="1" lang="ja-JP" altLang="en-US" sz="1400" kern="1200" dirty="0">
            <a:solidFill>
              <a:schemeClr val="accent1">
                <a:lumMod val="75000"/>
              </a:schemeClr>
            </a:solidFill>
          </a:endParaRPr>
        </a:p>
      </dsp:txBody>
      <dsp:txXfrm>
        <a:off x="570985" y="453846"/>
        <a:ext cx="873272" cy="453846"/>
      </dsp:txXfrm>
    </dsp:sp>
    <dsp:sp modelId="{1B0E4D61-3D89-40C7-B165-A7A8CF82B7D7}">
      <dsp:nvSpPr>
        <dsp:cNvPr id="0" name=""/>
        <dsp:cNvSpPr/>
      </dsp:nvSpPr>
      <dsp:spPr>
        <a:xfrm>
          <a:off x="0" y="907692"/>
          <a:ext cx="2015244" cy="453846"/>
        </a:xfrm>
        <a:prstGeom prst="trapezoid">
          <a:avLst>
            <a:gd name="adj" fmla="val 74006"/>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kumimoji="1" lang="ja-JP" altLang="en-US" sz="1400" kern="1200" dirty="0" smtClean="0">
              <a:solidFill>
                <a:schemeClr val="accent1">
                  <a:lumMod val="75000"/>
                </a:schemeClr>
              </a:solidFill>
            </a:rPr>
            <a:t>一般職員等</a:t>
          </a:r>
          <a:endParaRPr kumimoji="1" lang="ja-JP" altLang="en-US" sz="1400" kern="1200" dirty="0">
            <a:solidFill>
              <a:schemeClr val="accent1">
                <a:lumMod val="75000"/>
              </a:schemeClr>
            </a:solidFill>
          </a:endParaRPr>
        </a:p>
      </dsp:txBody>
      <dsp:txXfrm>
        <a:off x="352667" y="907692"/>
        <a:ext cx="1309908" cy="453846"/>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77C79CE-8DDA-497D-BEF6-043AAE9720A7}">
      <dsp:nvSpPr>
        <dsp:cNvPr id="0" name=""/>
        <dsp:cNvSpPr/>
      </dsp:nvSpPr>
      <dsp:spPr>
        <a:xfrm>
          <a:off x="625539" y="0"/>
          <a:ext cx="625539" cy="453846"/>
        </a:xfrm>
        <a:prstGeom prst="trapezoid">
          <a:avLst>
            <a:gd name="adj" fmla="val 68915"/>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kumimoji="1" lang="ja-JP" altLang="en-US" sz="1400" kern="1200" dirty="0" smtClean="0">
              <a:solidFill>
                <a:schemeClr val="accent6">
                  <a:lumMod val="75000"/>
                </a:schemeClr>
              </a:solidFill>
            </a:rPr>
            <a:t>管理者</a:t>
          </a:r>
          <a:endParaRPr kumimoji="1" lang="ja-JP" altLang="en-US" sz="1400" kern="1200" dirty="0">
            <a:solidFill>
              <a:schemeClr val="accent6">
                <a:lumMod val="75000"/>
              </a:schemeClr>
            </a:solidFill>
          </a:endParaRPr>
        </a:p>
      </dsp:txBody>
      <dsp:txXfrm>
        <a:off x="625539" y="0"/>
        <a:ext cx="625539" cy="453846"/>
      </dsp:txXfrm>
    </dsp:sp>
    <dsp:sp modelId="{DE225CAA-EAA6-47EE-A844-AC5AE01BB673}">
      <dsp:nvSpPr>
        <dsp:cNvPr id="0" name=""/>
        <dsp:cNvSpPr/>
      </dsp:nvSpPr>
      <dsp:spPr>
        <a:xfrm>
          <a:off x="312769" y="453846"/>
          <a:ext cx="1251078" cy="453846"/>
        </a:xfrm>
        <a:prstGeom prst="trapezoid">
          <a:avLst>
            <a:gd name="adj" fmla="val 68915"/>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kumimoji="1" lang="ja-JP" altLang="en-US" sz="1400" kern="1200" dirty="0" smtClean="0">
              <a:solidFill>
                <a:schemeClr val="accent6">
                  <a:lumMod val="75000"/>
                </a:schemeClr>
              </a:solidFill>
            </a:rPr>
            <a:t>相談支援専門員</a:t>
          </a:r>
          <a:endParaRPr kumimoji="1" lang="ja-JP" altLang="en-US" sz="1400" kern="1200" dirty="0">
            <a:solidFill>
              <a:schemeClr val="accent6">
                <a:lumMod val="75000"/>
              </a:schemeClr>
            </a:solidFill>
          </a:endParaRPr>
        </a:p>
      </dsp:txBody>
      <dsp:txXfrm>
        <a:off x="531708" y="453846"/>
        <a:ext cx="813200" cy="453846"/>
      </dsp:txXfrm>
    </dsp:sp>
    <dsp:sp modelId="{1B0E4D61-3D89-40C7-B165-A7A8CF82B7D7}">
      <dsp:nvSpPr>
        <dsp:cNvPr id="0" name=""/>
        <dsp:cNvSpPr/>
      </dsp:nvSpPr>
      <dsp:spPr>
        <a:xfrm>
          <a:off x="0" y="907692"/>
          <a:ext cx="1876617" cy="453846"/>
        </a:xfrm>
        <a:prstGeom prst="trapezoid">
          <a:avLst>
            <a:gd name="adj" fmla="val 68915"/>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kumimoji="1" lang="ja-JP" altLang="en-US" sz="1400" kern="1200" dirty="0" smtClean="0">
              <a:solidFill>
                <a:schemeClr val="accent6">
                  <a:lumMod val="75000"/>
                </a:schemeClr>
              </a:solidFill>
            </a:rPr>
            <a:t>支援員等</a:t>
          </a:r>
          <a:endParaRPr kumimoji="1" lang="ja-JP" altLang="en-US" sz="1400" kern="1200" dirty="0">
            <a:solidFill>
              <a:schemeClr val="accent6">
                <a:lumMod val="75000"/>
              </a:schemeClr>
            </a:solidFill>
          </a:endParaRPr>
        </a:p>
      </dsp:txBody>
      <dsp:txXfrm>
        <a:off x="328407" y="907692"/>
        <a:ext cx="1219801" cy="453846"/>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23EDEDB-FFDA-4810-9DE3-D557C1A9767C}">
      <dsp:nvSpPr>
        <dsp:cNvPr id="0" name=""/>
        <dsp:cNvSpPr/>
      </dsp:nvSpPr>
      <dsp:spPr>
        <a:xfrm>
          <a:off x="112898" y="0"/>
          <a:ext cx="2432935" cy="596145"/>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endParaRPr kumimoji="1" lang="ja-JP" altLang="en-US" sz="1200" kern="1200" dirty="0"/>
        </a:p>
      </dsp:txBody>
      <dsp:txXfrm>
        <a:off x="112898" y="0"/>
        <a:ext cx="2432935" cy="178843"/>
      </dsp:txXfrm>
    </dsp:sp>
    <dsp:sp modelId="{68C8BBE0-14BF-4DD6-927D-6AB59C9C97E4}">
      <dsp:nvSpPr>
        <dsp:cNvPr id="0" name=""/>
        <dsp:cNvSpPr/>
      </dsp:nvSpPr>
      <dsp:spPr>
        <a:xfrm>
          <a:off x="181603" y="123763"/>
          <a:ext cx="2322145" cy="386941"/>
        </a:xfrm>
        <a:prstGeom prst="roundRect">
          <a:avLst>
            <a:gd name="adj" fmla="val 10000"/>
          </a:avLst>
        </a:prstGeom>
        <a:gradFill rotWithShape="0">
          <a:gsLst>
            <a:gs pos="0">
              <a:srgbClr val="00B0F0"/>
            </a:gs>
            <a:gs pos="50000">
              <a:schemeClr val="bg1"/>
            </a:gs>
            <a:gs pos="100000">
              <a:srgbClr val="66FFFF"/>
            </a:gs>
          </a:gsLst>
          <a:lin ang="10800000" scaled="1"/>
        </a:gra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28575" rIns="38100" bIns="28575" numCol="1" spcCol="1270" anchor="ctr" anchorCtr="0">
          <a:noAutofit/>
        </a:bodyPr>
        <a:lstStyle/>
        <a:p>
          <a:pPr lvl="0" algn="ctr" defTabSz="666750">
            <a:lnSpc>
              <a:spcPct val="90000"/>
            </a:lnSpc>
            <a:spcBef>
              <a:spcPct val="0"/>
            </a:spcBef>
            <a:spcAft>
              <a:spcPct val="35000"/>
            </a:spcAft>
          </a:pPr>
          <a:r>
            <a:rPr kumimoji="1" lang="ja-JP" altLang="en-US" sz="1500" b="1" kern="1200" dirty="0" smtClean="0">
              <a:solidFill>
                <a:schemeClr val="tx1"/>
              </a:solidFill>
            </a:rPr>
            <a:t>基幹相談支援センター</a:t>
          </a:r>
          <a:endParaRPr kumimoji="1" lang="ja-JP" altLang="en-US" sz="1500" b="1" kern="1200" dirty="0">
            <a:solidFill>
              <a:schemeClr val="tx1"/>
            </a:solidFill>
          </a:endParaRPr>
        </a:p>
      </dsp:txBody>
      <dsp:txXfrm>
        <a:off x="192936" y="135096"/>
        <a:ext cx="2299479" cy="364275"/>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98AD5B3-63F7-40BB-A7CE-164AD586B7EE}">
      <dsp:nvSpPr>
        <dsp:cNvPr id="0" name=""/>
        <dsp:cNvSpPr/>
      </dsp:nvSpPr>
      <dsp:spPr>
        <a:xfrm>
          <a:off x="35048" y="0"/>
          <a:ext cx="3772421" cy="3772421"/>
        </a:xfrm>
        <a:prstGeom prst="ellipse">
          <a:avLst/>
        </a:prstGeom>
        <a:solidFill>
          <a:schemeClr val="accent4">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99568" tIns="99568" rIns="99568" bIns="99568" numCol="1" spcCol="1270" anchor="ctr" anchorCtr="0">
          <a:noAutofit/>
        </a:bodyPr>
        <a:lstStyle/>
        <a:p>
          <a:pPr lvl="0" algn="ctr" defTabSz="622300">
            <a:lnSpc>
              <a:spcPct val="90000"/>
            </a:lnSpc>
            <a:spcBef>
              <a:spcPct val="0"/>
            </a:spcBef>
            <a:spcAft>
              <a:spcPct val="35000"/>
            </a:spcAft>
          </a:pPr>
          <a:r>
            <a:rPr kumimoji="1" lang="ja-JP" altLang="en-US" sz="1400" kern="1200" dirty="0" smtClean="0"/>
            <a:t>①一般的支援</a:t>
          </a:r>
          <a:endParaRPr kumimoji="1" lang="ja-JP" altLang="en-US" sz="1400" kern="1200" dirty="0"/>
        </a:p>
      </dsp:txBody>
      <dsp:txXfrm>
        <a:off x="1262028" y="188621"/>
        <a:ext cx="1318461" cy="565863"/>
      </dsp:txXfrm>
    </dsp:sp>
    <dsp:sp modelId="{75268EA6-E9D5-4BE4-811F-C5953986AFB0}">
      <dsp:nvSpPr>
        <dsp:cNvPr id="0" name=""/>
        <dsp:cNvSpPr/>
      </dsp:nvSpPr>
      <dsp:spPr>
        <a:xfrm>
          <a:off x="547305" y="943105"/>
          <a:ext cx="2829315" cy="2829315"/>
        </a:xfrm>
        <a:prstGeom prst="ellipse">
          <a:avLst/>
        </a:prstGeom>
        <a:solidFill>
          <a:schemeClr val="accent4">
            <a:hueOff val="-2232385"/>
            <a:satOff val="13449"/>
            <a:lumOff val="1078"/>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99568" tIns="99568" rIns="99568" bIns="99568" numCol="1" spcCol="1270" anchor="ctr" anchorCtr="0">
          <a:noAutofit/>
        </a:bodyPr>
        <a:lstStyle/>
        <a:p>
          <a:pPr lvl="0" algn="ctr" defTabSz="622300">
            <a:lnSpc>
              <a:spcPct val="90000"/>
            </a:lnSpc>
            <a:spcBef>
              <a:spcPct val="0"/>
            </a:spcBef>
            <a:spcAft>
              <a:spcPct val="35000"/>
            </a:spcAft>
          </a:pPr>
          <a:r>
            <a:rPr kumimoji="1" lang="ja-JP" altLang="en-US" sz="1400" b="1" kern="1200" dirty="0" smtClean="0"/>
            <a:t>②</a:t>
          </a:r>
          <a:r>
            <a:rPr kumimoji="1" lang="ja-JP" altLang="en-US" sz="1400" b="1" kern="1200" dirty="0" smtClean="0">
              <a:solidFill>
                <a:srgbClr val="FF0000"/>
              </a:solidFill>
            </a:rPr>
            <a:t>専門的支援</a:t>
          </a:r>
          <a:endParaRPr kumimoji="1" lang="ja-JP" altLang="en-US" sz="1400" b="1" kern="1200" dirty="0">
            <a:solidFill>
              <a:srgbClr val="FF0000"/>
            </a:solidFill>
          </a:endParaRPr>
        </a:p>
      </dsp:txBody>
      <dsp:txXfrm>
        <a:off x="1302732" y="1119937"/>
        <a:ext cx="1318461" cy="530496"/>
      </dsp:txXfrm>
    </dsp:sp>
    <dsp:sp modelId="{DA744828-FDD5-4B7C-B00B-3297653B5E8A}">
      <dsp:nvSpPr>
        <dsp:cNvPr id="0" name=""/>
        <dsp:cNvSpPr/>
      </dsp:nvSpPr>
      <dsp:spPr>
        <a:xfrm>
          <a:off x="1061675" y="1884437"/>
          <a:ext cx="1886210" cy="1886210"/>
        </a:xfrm>
        <a:prstGeom prst="ellipse">
          <a:avLst/>
        </a:prstGeom>
        <a:solidFill>
          <a:schemeClr val="accent4">
            <a:hueOff val="-4464770"/>
            <a:satOff val="26899"/>
            <a:lumOff val="2156"/>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99568" tIns="99568" rIns="99568" bIns="99568" numCol="1" spcCol="1270" anchor="ctr" anchorCtr="0">
          <a:noAutofit/>
        </a:bodyPr>
        <a:lstStyle/>
        <a:p>
          <a:pPr lvl="0" algn="ctr" defTabSz="622300">
            <a:lnSpc>
              <a:spcPct val="90000"/>
            </a:lnSpc>
            <a:spcBef>
              <a:spcPct val="0"/>
            </a:spcBef>
            <a:spcAft>
              <a:spcPct val="35000"/>
            </a:spcAft>
          </a:pPr>
          <a:r>
            <a:rPr kumimoji="1" lang="ja-JP" altLang="en-US" sz="1400" kern="1200" dirty="0" smtClean="0"/>
            <a:t>③特別集中支援</a:t>
          </a:r>
          <a:endParaRPr kumimoji="1" lang="ja-JP" altLang="en-US" sz="1400" kern="1200" dirty="0"/>
        </a:p>
      </dsp:txBody>
      <dsp:txXfrm>
        <a:off x="1337904" y="2355990"/>
        <a:ext cx="1333752" cy="943105"/>
      </dsp:txXfrm>
    </dsp:sp>
  </dsp:spTree>
</dsp:drawing>
</file>

<file path=ppt/diagrams/layout1.xml><?xml version="1.0" encoding="utf-8"?>
<dgm:layoutDef xmlns:dgm="http://schemas.openxmlformats.org/drawingml/2006/diagram" xmlns:a="http://schemas.openxmlformats.org/drawingml/2006/main" uniqueId="urn:microsoft.com/office/officeart/2008/layout/AlternatingHexagons">
  <dgm:title val=""/>
  <dgm:desc val=""/>
  <dgm:catLst>
    <dgm:cat type="list" pri="1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1"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Name0">
    <dgm:varLst>
      <dgm:chMax/>
      <dgm:chPref/>
      <dgm:dir/>
      <dgm:animLvl val="lvl"/>
    </dgm:varLst>
    <dgm:alg type="lin">
      <dgm:param type="linDir" val="fromT"/>
    </dgm:alg>
    <dgm:shape xmlns:r="http://schemas.openxmlformats.org/officeDocument/2006/relationships" r:blip="">
      <dgm:adjLst/>
    </dgm:shape>
    <dgm:constrLst>
      <dgm:constr type="primFontSz" for="des" forName="Parent1" val="65"/>
      <dgm:constr type="primFontSz" for="des" forName="Childtext1" refType="primFontSz" refFor="des" refForName="Parent1" op="lte"/>
      <dgm:constr type="w" for="ch" forName="composite" refType="w"/>
      <dgm:constr type="h" for="ch" forName="composite" refType="h"/>
      <dgm:constr type="h" for="ch" forName="spaceBetweenRectangles" refType="w" refFor="ch" refForName="composite" fact="-0.042"/>
      <dgm:constr type="sp" refType="h" refFor="ch" refForName="composite" op="equ" fact="0.1"/>
    </dgm:constrLst>
    <dgm:forEach name="nodesForEach" axis="ch" ptType="node">
      <dgm:layoutNode name="composite">
        <dgm:alg type="composite">
          <dgm:param type="ar" val="3.6"/>
        </dgm:alg>
        <dgm:shape xmlns:r="http://schemas.openxmlformats.org/officeDocument/2006/relationships" r:blip="">
          <dgm:adjLst/>
        </dgm:shape>
        <dgm:choose name="Name1">
          <dgm:if name="Name2" func="var" arg="dir" op="equ" val="norm">
            <dgm:choose name="Name3">
              <dgm:if name="Name4" axis="self" ptType="node" func="posOdd" op="equ" val="1">
                <dgm:constrLst>
                  <dgm:constr type="l" for="ch" forName="Accent1" refType="w" fact="0.18"/>
                  <dgm:constr type="t" for="ch" forName="Accent1" refType="h" fact="0"/>
                  <dgm:constr type="h" for="ch" forName="Accent1" refType="h"/>
                  <dgm:constr type="w" for="ch" forName="Accent1" refType="h" fact="0.87"/>
                  <dgm:constr type="l" for="ch" forName="Accent1Text" refType="w" fact="0.18"/>
                  <dgm:constr type="t" for="ch" forName="Accent1Text" refType="h" fact="0"/>
                  <dgm:constr type="h" for="ch" forName="Accent1Text" refType="h"/>
                  <dgm:constr type="w" for="ch" forName="Accent1Text" refType="h" fact="0.87"/>
                  <dgm:constr type="l" for="ch" forName="Parent1" refType="w" fact="0.441"/>
                  <dgm:constr type="t" for="ch" forName="Parent1" refType="h" fact="0"/>
                  <dgm:constr type="h" for="ch" forName="Parent1" refType="h"/>
                  <dgm:constr type="w" for="ch" forName="Parent1" refType="h" fact="0.87"/>
                  <dgm:constr type="l" for="ch" forName="Childtext1" refType="w" fact="0.69"/>
                  <dgm:constr type="t" for="ch" forName="Childtext1" refType="h" fact="0.2"/>
                  <dgm:constr type="w" for="ch" forName="Childtext1" refType="w" fact="0.31"/>
                  <dgm:constr type="h" for="ch" forName="Childtext1" refType="h" fact="0.6"/>
                  <dgm:constr type="l" for="ch" forName="BalanceSpacing" refType="w" fact="0"/>
                  <dgm:constr type="t" for="ch" forName="BalanceSpacing" refType="h" fact="0"/>
                  <dgm:constr type="w" for="ch" forName="BalanceSpacing" refType="w"/>
                  <dgm:constr type="h" for="ch" forName="BalanceSpacing" refType="h" fact="0.1"/>
                  <dgm:constr type="l" for="ch" forName="BalanceSpacing1" refType="w" fact="0.69"/>
                  <dgm:constr type="t" for="ch" forName="BalanceSpacing1" refType="h" fact="0.2"/>
                  <dgm:constr type="w" for="ch" forName="BalanceSpacing1" refType="w" fact="0.31"/>
                  <dgm:constr type="h" for="ch" forName="BalanceSpacing1" refType="h" fact="0.6"/>
                </dgm:constrLst>
              </dgm:if>
              <dgm:else name="Name5">
                <dgm:constrLst>
                  <dgm:constr type="l" for="ch" forName="Accent1" refType="w" fact="0.571"/>
                  <dgm:constr type="t" for="ch" forName="Accent1" refType="h" fact="0"/>
                  <dgm:constr type="h" for="ch" forName="Accent1" refType="h"/>
                  <dgm:constr type="w" for="ch" forName="Accent1" refType="h" fact="0.87"/>
                  <dgm:constr type="l" for="ch" forName="Accent1Text" refType="w" fact="0.571"/>
                  <dgm:constr type="t" for="ch" forName="Accent1Text" refType="h" fact="0"/>
                  <dgm:constr type="h" for="ch" forName="Accent1Text" refType="h"/>
                  <dgm:constr type="w" for="ch" forName="Accent1Text" refType="h" fact="0.87"/>
                  <dgm:constr type="l" for="ch" forName="Parent1" refType="w" fact="0.31"/>
                  <dgm:constr type="t" for="ch" forName="Parent1" refType="h" fact="0"/>
                  <dgm:constr type="h" for="ch" forName="Parent1" refType="h"/>
                  <dgm:constr type="w" for="ch" forName="Parent1" refType="h" fact="0.87"/>
                  <dgm:constr type="l" for="ch" forName="Childtext1" refType="w" fact="0"/>
                  <dgm:constr type="t" for="ch" forName="Childtext1" refType="h" fact="0.2"/>
                  <dgm:constr type="w" for="ch" forName="Childtext1" refType="w" fact="0.3"/>
                  <dgm:constr type="h" for="ch" forName="Childtext1" refType="h" fact="0.6"/>
                  <dgm:constr type="l" for="ch" forName="BalanceSpacing" refType="w" fact="0.82"/>
                  <dgm:constr type="t" for="ch" forName="BalanceSpacing" refType="h" fact="0"/>
                  <dgm:constr type="w" for="ch" forName="BalanceSpacing" refType="w" fact="0.18"/>
                  <dgm:constr type="h" for="ch" forName="BalanceSpacing" refType="h"/>
                  <dgm:constr type="l" for="ch" forName="BalanceSpacing1" refType="w" fact="0"/>
                  <dgm:constr type="t" for="ch" forName="BalanceSpacing1" refType="h" fact="0.2"/>
                  <dgm:constr type="w" for="ch" forName="BalanceSpacing1" refType="w" fact="0.3"/>
                  <dgm:constr type="h" for="ch" forName="BalanceSpacing1" refType="h" fact="0.6"/>
                </dgm:constrLst>
              </dgm:else>
            </dgm:choose>
          </dgm:if>
          <dgm:else name="Name6">
            <dgm:choose name="Name7">
              <dgm:if name="Name8" axis="self" ptType="node" func="posOdd" op="equ" val="1">
                <dgm:constrLst>
                  <dgm:constr type="l" for="ch" forName="Accent1" refType="w" fact="0.571"/>
                  <dgm:constr type="t" for="ch" forName="Accent1" refType="h" fact="0"/>
                  <dgm:constr type="h" for="ch" forName="Accent1" refType="h"/>
                  <dgm:constr type="w" for="ch" forName="Accent1" refType="h" fact="0.87"/>
                  <dgm:constr type="l" for="ch" forName="Accent1Text" refType="w" fact="0.571"/>
                  <dgm:constr type="t" for="ch" forName="Accent1Text" refType="h" fact="0"/>
                  <dgm:constr type="h" for="ch" forName="Accent1Text" refType="h"/>
                  <dgm:constr type="w" for="ch" forName="Accent1Text" refType="h" fact="0.87"/>
                  <dgm:constr type="l" for="ch" forName="Parent1" refType="w" fact="0.31"/>
                  <dgm:constr type="t" for="ch" forName="Parent1" refType="h" fact="0"/>
                  <dgm:constr type="h" for="ch" forName="Parent1" refType="h"/>
                  <dgm:constr type="w" for="ch" forName="Parent1" refType="h" fact="0.87"/>
                  <dgm:constr type="l" for="ch" forName="Childtext1" refType="w" fact="0"/>
                  <dgm:constr type="t" for="ch" forName="Childtext1" refType="h" fact="0.2"/>
                  <dgm:constr type="w" for="ch" forName="Childtext1" refType="w" fact="0.3"/>
                  <dgm:constr type="h" for="ch" forName="Childtext1" refType="h" fact="0.6"/>
                  <dgm:constr type="l" for="ch" forName="BalanceSpacing" refType="w" fact="0.82"/>
                  <dgm:constr type="t" for="ch" forName="BalanceSpacing" refType="h" fact="0"/>
                  <dgm:constr type="w" for="ch" forName="BalanceSpacing" refType="w" fact="0.18"/>
                  <dgm:constr type="h" for="ch" forName="BalanceSpacing" refType="h"/>
                </dgm:constrLst>
              </dgm:if>
              <dgm:else name="Name9">
                <dgm:constrLst>
                  <dgm:constr type="l" for="ch" forName="Accent1" refType="w" fact="0.18"/>
                  <dgm:constr type="t" for="ch" forName="Accent1" refType="h" fact="0"/>
                  <dgm:constr type="h" for="ch" forName="Accent1" refType="h"/>
                  <dgm:constr type="w" for="ch" forName="Accent1" refType="h" fact="0.87"/>
                  <dgm:constr type="l" for="ch" forName="Accent1Text" refType="w" fact="0.18"/>
                  <dgm:constr type="t" for="ch" forName="Accent1Text" refType="h" fact="0"/>
                  <dgm:constr type="h" for="ch" forName="Accent1Text" refType="h"/>
                  <dgm:constr type="w" for="ch" forName="Accent1Text" refType="h" fact="0.87"/>
                  <dgm:constr type="l" for="ch" forName="Parent1" refType="w" fact="0.441"/>
                  <dgm:constr type="t" for="ch" forName="Parent1" refType="h" fact="0"/>
                  <dgm:constr type="h" for="ch" forName="Parent1" refType="h"/>
                  <dgm:constr type="w" for="ch" forName="Parent1" refType="h" fact="0.87"/>
                  <dgm:constr type="l" for="ch" forName="Childtext1" refType="w" fact="0.69"/>
                  <dgm:constr type="t" for="ch" forName="Childtext1" refType="h" fact="0.2"/>
                  <dgm:constr type="w" for="ch" forName="Childtext1" refType="w" fact="0.31"/>
                  <dgm:constr type="h" for="ch" forName="Childtext1" refType="h" fact="0.6"/>
                  <dgm:constr type="l" for="ch" forName="BalanceSpacing" refType="w" fact="0"/>
                  <dgm:constr type="t" for="ch" forName="BalanceSpacing" refType="h" fact="0"/>
                  <dgm:constr type="w" for="ch" forName="BalanceSpacing" refType="w" fact="0.18"/>
                  <dgm:constr type="h" for="ch" forName="BalanceSpacing" refType="h"/>
                </dgm:constrLst>
              </dgm:else>
            </dgm:choose>
          </dgm:else>
        </dgm:choose>
        <dgm:layoutNode name="Parent1" styleLbl="node1">
          <dgm:varLst>
            <dgm:chMax val="1"/>
            <dgm:chPref val="1"/>
            <dgm:bulletEnabled val="1"/>
          </dgm:varLst>
          <dgm:alg type="tx"/>
          <dgm:shape xmlns:r="http://schemas.openxmlformats.org/officeDocument/2006/relationships" rot="90" type="hexagon" r:blip="">
            <dgm:adjLst>
              <dgm:adj idx="1" val="0.25"/>
              <dgm:adj idx="2" val="1.154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hildtext1" styleLbl="revTx">
          <dgm:varLst>
            <dgm:chMax val="0"/>
            <dgm:chPref val="0"/>
            <dgm:bulletEnabled val="1"/>
          </dgm:varLst>
          <dgm:choose name="Name10">
            <dgm:if name="Name11" func="var" arg="dir" op="equ" val="norm">
              <dgm:choose name="Name12">
                <dgm:if name="Name13" axis="self" ptType="node" func="posOdd" op="equ" val="1">
                  <dgm:alg type="tx">
                    <dgm:param type="parTxLTRAlign" val="l"/>
                  </dgm:alg>
                </dgm:if>
                <dgm:else name="Name14">
                  <dgm:alg type="tx">
                    <dgm:param type="parTxLTRAlign" val="r"/>
                  </dgm:alg>
                </dgm:else>
              </dgm:choose>
            </dgm:if>
            <dgm:else name="Name15">
              <dgm:choose name="Name16">
                <dgm:if name="Name17" axis="self" ptType="node" func="posOdd" op="equ" val="1">
                  <dgm:alg type="tx">
                    <dgm:param type="parTxLTRAlign" val="r"/>
                  </dgm:alg>
                </dgm:if>
                <dgm:else name="Name18">
                  <dgm:alg type="tx">
                    <dgm:param type="parTxLTRAlign" val="l"/>
                  </dgm:alg>
                </dgm:else>
              </dgm:choose>
            </dgm:else>
          </dgm:choose>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BalanceSpacing">
          <dgm:alg type="sp"/>
          <dgm:shape xmlns:r="http://schemas.openxmlformats.org/officeDocument/2006/relationships" r:blip="">
            <dgm:adjLst/>
          </dgm:shape>
        </dgm:layoutNode>
        <dgm:layoutNode name="BalanceSpacing1">
          <dgm:alg type="sp"/>
          <dgm:shape xmlns:r="http://schemas.openxmlformats.org/officeDocument/2006/relationships" r:blip="">
            <dgm:adjLst/>
          </dgm:shape>
        </dgm:layoutNode>
        <dgm:forEach name="Name19" axis="followSib" ptType="sibTrans" hideLastTrans="0" cnt="1">
          <dgm:layoutNode name="Accent1Text" styleLbl="node1">
            <dgm:alg type="tx"/>
            <dgm:shape xmlns:r="http://schemas.openxmlformats.org/officeDocument/2006/relationships" rot="90" type="hexagon" r:blip="">
              <dgm:adjLst>
                <dgm:adj idx="1" val="0.25"/>
                <dgm:adj idx="2" val="1.1547"/>
              </dgm:adjLst>
            </dgm:shape>
            <dgm:presOf axis="self" ptType="sibTrans"/>
            <dgm:constrLst>
              <dgm:constr type="lMarg"/>
              <dgm:constr type="rMarg"/>
              <dgm:constr type="tMarg"/>
              <dgm:constr type="bMarg"/>
            </dgm:constrLst>
            <dgm:ruleLst>
              <dgm:rule type="primFontSz" val="5" fact="NaN" max="NaN"/>
            </dgm:ruleLst>
          </dgm:layoutNode>
        </dgm:forEach>
      </dgm:layoutNode>
      <dgm:forEach name="Name2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8/layout/AlternatingHexagons">
  <dgm:title val=""/>
  <dgm:desc val=""/>
  <dgm:catLst>
    <dgm:cat type="list" pri="1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1"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Name0">
    <dgm:varLst>
      <dgm:chMax/>
      <dgm:chPref/>
      <dgm:dir/>
      <dgm:animLvl val="lvl"/>
    </dgm:varLst>
    <dgm:alg type="lin">
      <dgm:param type="linDir" val="fromT"/>
    </dgm:alg>
    <dgm:shape xmlns:r="http://schemas.openxmlformats.org/officeDocument/2006/relationships" r:blip="">
      <dgm:adjLst/>
    </dgm:shape>
    <dgm:constrLst>
      <dgm:constr type="primFontSz" for="des" forName="Parent1" val="65"/>
      <dgm:constr type="primFontSz" for="des" forName="Childtext1" refType="primFontSz" refFor="des" refForName="Parent1" op="lte"/>
      <dgm:constr type="w" for="ch" forName="composite" refType="w"/>
      <dgm:constr type="h" for="ch" forName="composite" refType="h"/>
      <dgm:constr type="h" for="ch" forName="spaceBetweenRectangles" refType="w" refFor="ch" refForName="composite" fact="-0.042"/>
      <dgm:constr type="sp" refType="h" refFor="ch" refForName="composite" op="equ" fact="0.1"/>
    </dgm:constrLst>
    <dgm:forEach name="nodesForEach" axis="ch" ptType="node">
      <dgm:layoutNode name="composite">
        <dgm:alg type="composite">
          <dgm:param type="ar" val="3.6"/>
        </dgm:alg>
        <dgm:shape xmlns:r="http://schemas.openxmlformats.org/officeDocument/2006/relationships" r:blip="">
          <dgm:adjLst/>
        </dgm:shape>
        <dgm:choose name="Name1">
          <dgm:if name="Name2" func="var" arg="dir" op="equ" val="norm">
            <dgm:choose name="Name3">
              <dgm:if name="Name4" axis="self" ptType="node" func="posOdd" op="equ" val="1">
                <dgm:constrLst>
                  <dgm:constr type="l" for="ch" forName="Accent1" refType="w" fact="0.18"/>
                  <dgm:constr type="t" for="ch" forName="Accent1" refType="h" fact="0"/>
                  <dgm:constr type="h" for="ch" forName="Accent1" refType="h"/>
                  <dgm:constr type="w" for="ch" forName="Accent1" refType="h" fact="0.87"/>
                  <dgm:constr type="l" for="ch" forName="Accent1Text" refType="w" fact="0.18"/>
                  <dgm:constr type="t" for="ch" forName="Accent1Text" refType="h" fact="0"/>
                  <dgm:constr type="h" for="ch" forName="Accent1Text" refType="h"/>
                  <dgm:constr type="w" for="ch" forName="Accent1Text" refType="h" fact="0.87"/>
                  <dgm:constr type="l" for="ch" forName="Parent1" refType="w" fact="0.441"/>
                  <dgm:constr type="t" for="ch" forName="Parent1" refType="h" fact="0"/>
                  <dgm:constr type="h" for="ch" forName="Parent1" refType="h"/>
                  <dgm:constr type="w" for="ch" forName="Parent1" refType="h" fact="0.87"/>
                  <dgm:constr type="l" for="ch" forName="Childtext1" refType="w" fact="0.69"/>
                  <dgm:constr type="t" for="ch" forName="Childtext1" refType="h" fact="0.2"/>
                  <dgm:constr type="w" for="ch" forName="Childtext1" refType="w" fact="0.31"/>
                  <dgm:constr type="h" for="ch" forName="Childtext1" refType="h" fact="0.6"/>
                  <dgm:constr type="l" for="ch" forName="BalanceSpacing" refType="w" fact="0"/>
                  <dgm:constr type="t" for="ch" forName="BalanceSpacing" refType="h" fact="0"/>
                  <dgm:constr type="w" for="ch" forName="BalanceSpacing" refType="w"/>
                  <dgm:constr type="h" for="ch" forName="BalanceSpacing" refType="h" fact="0.1"/>
                  <dgm:constr type="l" for="ch" forName="BalanceSpacing1" refType="w" fact="0.69"/>
                  <dgm:constr type="t" for="ch" forName="BalanceSpacing1" refType="h" fact="0.2"/>
                  <dgm:constr type="w" for="ch" forName="BalanceSpacing1" refType="w" fact="0.31"/>
                  <dgm:constr type="h" for="ch" forName="BalanceSpacing1" refType="h" fact="0.6"/>
                </dgm:constrLst>
              </dgm:if>
              <dgm:else name="Name5">
                <dgm:constrLst>
                  <dgm:constr type="l" for="ch" forName="Accent1" refType="w" fact="0.571"/>
                  <dgm:constr type="t" for="ch" forName="Accent1" refType="h" fact="0"/>
                  <dgm:constr type="h" for="ch" forName="Accent1" refType="h"/>
                  <dgm:constr type="w" for="ch" forName="Accent1" refType="h" fact="0.87"/>
                  <dgm:constr type="l" for="ch" forName="Accent1Text" refType="w" fact="0.571"/>
                  <dgm:constr type="t" for="ch" forName="Accent1Text" refType="h" fact="0"/>
                  <dgm:constr type="h" for="ch" forName="Accent1Text" refType="h"/>
                  <dgm:constr type="w" for="ch" forName="Accent1Text" refType="h" fact="0.87"/>
                  <dgm:constr type="l" for="ch" forName="Parent1" refType="w" fact="0.31"/>
                  <dgm:constr type="t" for="ch" forName="Parent1" refType="h" fact="0"/>
                  <dgm:constr type="h" for="ch" forName="Parent1" refType="h"/>
                  <dgm:constr type="w" for="ch" forName="Parent1" refType="h" fact="0.87"/>
                  <dgm:constr type="l" for="ch" forName="Childtext1" refType="w" fact="0"/>
                  <dgm:constr type="t" for="ch" forName="Childtext1" refType="h" fact="0.2"/>
                  <dgm:constr type="w" for="ch" forName="Childtext1" refType="w" fact="0.3"/>
                  <dgm:constr type="h" for="ch" forName="Childtext1" refType="h" fact="0.6"/>
                  <dgm:constr type="l" for="ch" forName="BalanceSpacing" refType="w" fact="0.82"/>
                  <dgm:constr type="t" for="ch" forName="BalanceSpacing" refType="h" fact="0"/>
                  <dgm:constr type="w" for="ch" forName="BalanceSpacing" refType="w" fact="0.18"/>
                  <dgm:constr type="h" for="ch" forName="BalanceSpacing" refType="h"/>
                  <dgm:constr type="l" for="ch" forName="BalanceSpacing1" refType="w" fact="0"/>
                  <dgm:constr type="t" for="ch" forName="BalanceSpacing1" refType="h" fact="0.2"/>
                  <dgm:constr type="w" for="ch" forName="BalanceSpacing1" refType="w" fact="0.3"/>
                  <dgm:constr type="h" for="ch" forName="BalanceSpacing1" refType="h" fact="0.6"/>
                </dgm:constrLst>
              </dgm:else>
            </dgm:choose>
          </dgm:if>
          <dgm:else name="Name6">
            <dgm:choose name="Name7">
              <dgm:if name="Name8" axis="self" ptType="node" func="posOdd" op="equ" val="1">
                <dgm:constrLst>
                  <dgm:constr type="l" for="ch" forName="Accent1" refType="w" fact="0.571"/>
                  <dgm:constr type="t" for="ch" forName="Accent1" refType="h" fact="0"/>
                  <dgm:constr type="h" for="ch" forName="Accent1" refType="h"/>
                  <dgm:constr type="w" for="ch" forName="Accent1" refType="h" fact="0.87"/>
                  <dgm:constr type="l" for="ch" forName="Accent1Text" refType="w" fact="0.571"/>
                  <dgm:constr type="t" for="ch" forName="Accent1Text" refType="h" fact="0"/>
                  <dgm:constr type="h" for="ch" forName="Accent1Text" refType="h"/>
                  <dgm:constr type="w" for="ch" forName="Accent1Text" refType="h" fact="0.87"/>
                  <dgm:constr type="l" for="ch" forName="Parent1" refType="w" fact="0.31"/>
                  <dgm:constr type="t" for="ch" forName="Parent1" refType="h" fact="0"/>
                  <dgm:constr type="h" for="ch" forName="Parent1" refType="h"/>
                  <dgm:constr type="w" for="ch" forName="Parent1" refType="h" fact="0.87"/>
                  <dgm:constr type="l" for="ch" forName="Childtext1" refType="w" fact="0"/>
                  <dgm:constr type="t" for="ch" forName="Childtext1" refType="h" fact="0.2"/>
                  <dgm:constr type="w" for="ch" forName="Childtext1" refType="w" fact="0.3"/>
                  <dgm:constr type="h" for="ch" forName="Childtext1" refType="h" fact="0.6"/>
                  <dgm:constr type="l" for="ch" forName="BalanceSpacing" refType="w" fact="0.82"/>
                  <dgm:constr type="t" for="ch" forName="BalanceSpacing" refType="h" fact="0"/>
                  <dgm:constr type="w" for="ch" forName="BalanceSpacing" refType="w" fact="0.18"/>
                  <dgm:constr type="h" for="ch" forName="BalanceSpacing" refType="h"/>
                </dgm:constrLst>
              </dgm:if>
              <dgm:else name="Name9">
                <dgm:constrLst>
                  <dgm:constr type="l" for="ch" forName="Accent1" refType="w" fact="0.18"/>
                  <dgm:constr type="t" for="ch" forName="Accent1" refType="h" fact="0"/>
                  <dgm:constr type="h" for="ch" forName="Accent1" refType="h"/>
                  <dgm:constr type="w" for="ch" forName="Accent1" refType="h" fact="0.87"/>
                  <dgm:constr type="l" for="ch" forName="Accent1Text" refType="w" fact="0.18"/>
                  <dgm:constr type="t" for="ch" forName="Accent1Text" refType="h" fact="0"/>
                  <dgm:constr type="h" for="ch" forName="Accent1Text" refType="h"/>
                  <dgm:constr type="w" for="ch" forName="Accent1Text" refType="h" fact="0.87"/>
                  <dgm:constr type="l" for="ch" forName="Parent1" refType="w" fact="0.441"/>
                  <dgm:constr type="t" for="ch" forName="Parent1" refType="h" fact="0"/>
                  <dgm:constr type="h" for="ch" forName="Parent1" refType="h"/>
                  <dgm:constr type="w" for="ch" forName="Parent1" refType="h" fact="0.87"/>
                  <dgm:constr type="l" for="ch" forName="Childtext1" refType="w" fact="0.69"/>
                  <dgm:constr type="t" for="ch" forName="Childtext1" refType="h" fact="0.2"/>
                  <dgm:constr type="w" for="ch" forName="Childtext1" refType="w" fact="0.31"/>
                  <dgm:constr type="h" for="ch" forName="Childtext1" refType="h" fact="0.6"/>
                  <dgm:constr type="l" for="ch" forName="BalanceSpacing" refType="w" fact="0"/>
                  <dgm:constr type="t" for="ch" forName="BalanceSpacing" refType="h" fact="0"/>
                  <dgm:constr type="w" for="ch" forName="BalanceSpacing" refType="w" fact="0.18"/>
                  <dgm:constr type="h" for="ch" forName="BalanceSpacing" refType="h"/>
                </dgm:constrLst>
              </dgm:else>
            </dgm:choose>
          </dgm:else>
        </dgm:choose>
        <dgm:layoutNode name="Parent1" styleLbl="node1">
          <dgm:varLst>
            <dgm:chMax val="1"/>
            <dgm:chPref val="1"/>
            <dgm:bulletEnabled val="1"/>
          </dgm:varLst>
          <dgm:alg type="tx"/>
          <dgm:shape xmlns:r="http://schemas.openxmlformats.org/officeDocument/2006/relationships" rot="90" type="hexagon" r:blip="">
            <dgm:adjLst>
              <dgm:adj idx="1" val="0.25"/>
              <dgm:adj idx="2" val="1.154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hildtext1" styleLbl="revTx">
          <dgm:varLst>
            <dgm:chMax val="0"/>
            <dgm:chPref val="0"/>
            <dgm:bulletEnabled val="1"/>
          </dgm:varLst>
          <dgm:choose name="Name10">
            <dgm:if name="Name11" func="var" arg="dir" op="equ" val="norm">
              <dgm:choose name="Name12">
                <dgm:if name="Name13" axis="self" ptType="node" func="posOdd" op="equ" val="1">
                  <dgm:alg type="tx">
                    <dgm:param type="parTxLTRAlign" val="l"/>
                  </dgm:alg>
                </dgm:if>
                <dgm:else name="Name14">
                  <dgm:alg type="tx">
                    <dgm:param type="parTxLTRAlign" val="r"/>
                  </dgm:alg>
                </dgm:else>
              </dgm:choose>
            </dgm:if>
            <dgm:else name="Name15">
              <dgm:choose name="Name16">
                <dgm:if name="Name17" axis="self" ptType="node" func="posOdd" op="equ" val="1">
                  <dgm:alg type="tx">
                    <dgm:param type="parTxLTRAlign" val="r"/>
                  </dgm:alg>
                </dgm:if>
                <dgm:else name="Name18">
                  <dgm:alg type="tx">
                    <dgm:param type="parTxLTRAlign" val="l"/>
                  </dgm:alg>
                </dgm:else>
              </dgm:choose>
            </dgm:else>
          </dgm:choose>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BalanceSpacing">
          <dgm:alg type="sp"/>
          <dgm:shape xmlns:r="http://schemas.openxmlformats.org/officeDocument/2006/relationships" r:blip="">
            <dgm:adjLst/>
          </dgm:shape>
        </dgm:layoutNode>
        <dgm:layoutNode name="BalanceSpacing1">
          <dgm:alg type="sp"/>
          <dgm:shape xmlns:r="http://schemas.openxmlformats.org/officeDocument/2006/relationships" r:blip="">
            <dgm:adjLst/>
          </dgm:shape>
        </dgm:layoutNode>
        <dgm:forEach name="Name19" axis="followSib" ptType="sibTrans" hideLastTrans="0" cnt="1">
          <dgm:layoutNode name="Accent1Text" styleLbl="node1">
            <dgm:alg type="tx"/>
            <dgm:shape xmlns:r="http://schemas.openxmlformats.org/officeDocument/2006/relationships" rot="90" type="hexagon" r:blip="">
              <dgm:adjLst>
                <dgm:adj idx="1" val="0.25"/>
                <dgm:adj idx="2" val="1.1547"/>
              </dgm:adjLst>
            </dgm:shape>
            <dgm:presOf axis="self" ptType="sibTrans"/>
            <dgm:constrLst>
              <dgm:constr type="lMarg"/>
              <dgm:constr type="rMarg"/>
              <dgm:constr type="tMarg"/>
              <dgm:constr type="bMarg"/>
            </dgm:constrLst>
            <dgm:ruleLst>
              <dgm:rule type="primFontSz" val="5" fact="NaN" max="NaN"/>
            </dgm:ruleLst>
          </dgm:layoutNode>
        </dgm:forEach>
      </dgm:layoutNode>
      <dgm:forEach name="Name2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8/layout/AlternatingHexagons">
  <dgm:title val=""/>
  <dgm:desc val=""/>
  <dgm:catLst>
    <dgm:cat type="list" pri="1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1"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Name0">
    <dgm:varLst>
      <dgm:chMax/>
      <dgm:chPref/>
      <dgm:dir/>
      <dgm:animLvl val="lvl"/>
    </dgm:varLst>
    <dgm:alg type="lin">
      <dgm:param type="linDir" val="fromT"/>
    </dgm:alg>
    <dgm:shape xmlns:r="http://schemas.openxmlformats.org/officeDocument/2006/relationships" r:blip="">
      <dgm:adjLst/>
    </dgm:shape>
    <dgm:constrLst>
      <dgm:constr type="primFontSz" for="des" forName="Parent1" val="65"/>
      <dgm:constr type="primFontSz" for="des" forName="Childtext1" refType="primFontSz" refFor="des" refForName="Parent1" op="lte"/>
      <dgm:constr type="w" for="ch" forName="composite" refType="w"/>
      <dgm:constr type="h" for="ch" forName="composite" refType="h"/>
      <dgm:constr type="h" for="ch" forName="spaceBetweenRectangles" refType="w" refFor="ch" refForName="composite" fact="-0.042"/>
      <dgm:constr type="sp" refType="h" refFor="ch" refForName="composite" op="equ" fact="0.1"/>
    </dgm:constrLst>
    <dgm:forEach name="nodesForEach" axis="ch" ptType="node">
      <dgm:layoutNode name="composite">
        <dgm:alg type="composite">
          <dgm:param type="ar" val="3.6"/>
        </dgm:alg>
        <dgm:shape xmlns:r="http://schemas.openxmlformats.org/officeDocument/2006/relationships" r:blip="">
          <dgm:adjLst/>
        </dgm:shape>
        <dgm:choose name="Name1">
          <dgm:if name="Name2" func="var" arg="dir" op="equ" val="norm">
            <dgm:choose name="Name3">
              <dgm:if name="Name4" axis="self" ptType="node" func="posOdd" op="equ" val="1">
                <dgm:constrLst>
                  <dgm:constr type="l" for="ch" forName="Accent1" refType="w" fact="0.18"/>
                  <dgm:constr type="t" for="ch" forName="Accent1" refType="h" fact="0"/>
                  <dgm:constr type="h" for="ch" forName="Accent1" refType="h"/>
                  <dgm:constr type="w" for="ch" forName="Accent1" refType="h" fact="0.87"/>
                  <dgm:constr type="l" for="ch" forName="Accent1Text" refType="w" fact="0.18"/>
                  <dgm:constr type="t" for="ch" forName="Accent1Text" refType="h" fact="0"/>
                  <dgm:constr type="h" for="ch" forName="Accent1Text" refType="h"/>
                  <dgm:constr type="w" for="ch" forName="Accent1Text" refType="h" fact="0.87"/>
                  <dgm:constr type="l" for="ch" forName="Parent1" refType="w" fact="0.441"/>
                  <dgm:constr type="t" for="ch" forName="Parent1" refType="h" fact="0"/>
                  <dgm:constr type="h" for="ch" forName="Parent1" refType="h"/>
                  <dgm:constr type="w" for="ch" forName="Parent1" refType="h" fact="0.87"/>
                  <dgm:constr type="l" for="ch" forName="Childtext1" refType="w" fact="0.69"/>
                  <dgm:constr type="t" for="ch" forName="Childtext1" refType="h" fact="0.2"/>
                  <dgm:constr type="w" for="ch" forName="Childtext1" refType="w" fact="0.31"/>
                  <dgm:constr type="h" for="ch" forName="Childtext1" refType="h" fact="0.6"/>
                  <dgm:constr type="l" for="ch" forName="BalanceSpacing" refType="w" fact="0"/>
                  <dgm:constr type="t" for="ch" forName="BalanceSpacing" refType="h" fact="0"/>
                  <dgm:constr type="w" for="ch" forName="BalanceSpacing" refType="w"/>
                  <dgm:constr type="h" for="ch" forName="BalanceSpacing" refType="h" fact="0.1"/>
                  <dgm:constr type="l" for="ch" forName="BalanceSpacing1" refType="w" fact="0.69"/>
                  <dgm:constr type="t" for="ch" forName="BalanceSpacing1" refType="h" fact="0.2"/>
                  <dgm:constr type="w" for="ch" forName="BalanceSpacing1" refType="w" fact="0.31"/>
                  <dgm:constr type="h" for="ch" forName="BalanceSpacing1" refType="h" fact="0.6"/>
                </dgm:constrLst>
              </dgm:if>
              <dgm:else name="Name5">
                <dgm:constrLst>
                  <dgm:constr type="l" for="ch" forName="Accent1" refType="w" fact="0.571"/>
                  <dgm:constr type="t" for="ch" forName="Accent1" refType="h" fact="0"/>
                  <dgm:constr type="h" for="ch" forName="Accent1" refType="h"/>
                  <dgm:constr type="w" for="ch" forName="Accent1" refType="h" fact="0.87"/>
                  <dgm:constr type="l" for="ch" forName="Accent1Text" refType="w" fact="0.571"/>
                  <dgm:constr type="t" for="ch" forName="Accent1Text" refType="h" fact="0"/>
                  <dgm:constr type="h" for="ch" forName="Accent1Text" refType="h"/>
                  <dgm:constr type="w" for="ch" forName="Accent1Text" refType="h" fact="0.87"/>
                  <dgm:constr type="l" for="ch" forName="Parent1" refType="w" fact="0.31"/>
                  <dgm:constr type="t" for="ch" forName="Parent1" refType="h" fact="0"/>
                  <dgm:constr type="h" for="ch" forName="Parent1" refType="h"/>
                  <dgm:constr type="w" for="ch" forName="Parent1" refType="h" fact="0.87"/>
                  <dgm:constr type="l" for="ch" forName="Childtext1" refType="w" fact="0"/>
                  <dgm:constr type="t" for="ch" forName="Childtext1" refType="h" fact="0.2"/>
                  <dgm:constr type="w" for="ch" forName="Childtext1" refType="w" fact="0.3"/>
                  <dgm:constr type="h" for="ch" forName="Childtext1" refType="h" fact="0.6"/>
                  <dgm:constr type="l" for="ch" forName="BalanceSpacing" refType="w" fact="0.82"/>
                  <dgm:constr type="t" for="ch" forName="BalanceSpacing" refType="h" fact="0"/>
                  <dgm:constr type="w" for="ch" forName="BalanceSpacing" refType="w" fact="0.18"/>
                  <dgm:constr type="h" for="ch" forName="BalanceSpacing" refType="h"/>
                  <dgm:constr type="l" for="ch" forName="BalanceSpacing1" refType="w" fact="0"/>
                  <dgm:constr type="t" for="ch" forName="BalanceSpacing1" refType="h" fact="0.2"/>
                  <dgm:constr type="w" for="ch" forName="BalanceSpacing1" refType="w" fact="0.3"/>
                  <dgm:constr type="h" for="ch" forName="BalanceSpacing1" refType="h" fact="0.6"/>
                </dgm:constrLst>
              </dgm:else>
            </dgm:choose>
          </dgm:if>
          <dgm:else name="Name6">
            <dgm:choose name="Name7">
              <dgm:if name="Name8" axis="self" ptType="node" func="posOdd" op="equ" val="1">
                <dgm:constrLst>
                  <dgm:constr type="l" for="ch" forName="Accent1" refType="w" fact="0.571"/>
                  <dgm:constr type="t" for="ch" forName="Accent1" refType="h" fact="0"/>
                  <dgm:constr type="h" for="ch" forName="Accent1" refType="h"/>
                  <dgm:constr type="w" for="ch" forName="Accent1" refType="h" fact="0.87"/>
                  <dgm:constr type="l" for="ch" forName="Accent1Text" refType="w" fact="0.571"/>
                  <dgm:constr type="t" for="ch" forName="Accent1Text" refType="h" fact="0"/>
                  <dgm:constr type="h" for="ch" forName="Accent1Text" refType="h"/>
                  <dgm:constr type="w" for="ch" forName="Accent1Text" refType="h" fact="0.87"/>
                  <dgm:constr type="l" for="ch" forName="Parent1" refType="w" fact="0.31"/>
                  <dgm:constr type="t" for="ch" forName="Parent1" refType="h" fact="0"/>
                  <dgm:constr type="h" for="ch" forName="Parent1" refType="h"/>
                  <dgm:constr type="w" for="ch" forName="Parent1" refType="h" fact="0.87"/>
                  <dgm:constr type="l" for="ch" forName="Childtext1" refType="w" fact="0"/>
                  <dgm:constr type="t" for="ch" forName="Childtext1" refType="h" fact="0.2"/>
                  <dgm:constr type="w" for="ch" forName="Childtext1" refType="w" fact="0.3"/>
                  <dgm:constr type="h" for="ch" forName="Childtext1" refType="h" fact="0.6"/>
                  <dgm:constr type="l" for="ch" forName="BalanceSpacing" refType="w" fact="0.82"/>
                  <dgm:constr type="t" for="ch" forName="BalanceSpacing" refType="h" fact="0"/>
                  <dgm:constr type="w" for="ch" forName="BalanceSpacing" refType="w" fact="0.18"/>
                  <dgm:constr type="h" for="ch" forName="BalanceSpacing" refType="h"/>
                </dgm:constrLst>
              </dgm:if>
              <dgm:else name="Name9">
                <dgm:constrLst>
                  <dgm:constr type="l" for="ch" forName="Accent1" refType="w" fact="0.18"/>
                  <dgm:constr type="t" for="ch" forName="Accent1" refType="h" fact="0"/>
                  <dgm:constr type="h" for="ch" forName="Accent1" refType="h"/>
                  <dgm:constr type="w" for="ch" forName="Accent1" refType="h" fact="0.87"/>
                  <dgm:constr type="l" for="ch" forName="Accent1Text" refType="w" fact="0.18"/>
                  <dgm:constr type="t" for="ch" forName="Accent1Text" refType="h" fact="0"/>
                  <dgm:constr type="h" for="ch" forName="Accent1Text" refType="h"/>
                  <dgm:constr type="w" for="ch" forName="Accent1Text" refType="h" fact="0.87"/>
                  <dgm:constr type="l" for="ch" forName="Parent1" refType="w" fact="0.441"/>
                  <dgm:constr type="t" for="ch" forName="Parent1" refType="h" fact="0"/>
                  <dgm:constr type="h" for="ch" forName="Parent1" refType="h"/>
                  <dgm:constr type="w" for="ch" forName="Parent1" refType="h" fact="0.87"/>
                  <dgm:constr type="l" for="ch" forName="Childtext1" refType="w" fact="0.69"/>
                  <dgm:constr type="t" for="ch" forName="Childtext1" refType="h" fact="0.2"/>
                  <dgm:constr type="w" for="ch" forName="Childtext1" refType="w" fact="0.31"/>
                  <dgm:constr type="h" for="ch" forName="Childtext1" refType="h" fact="0.6"/>
                  <dgm:constr type="l" for="ch" forName="BalanceSpacing" refType="w" fact="0"/>
                  <dgm:constr type="t" for="ch" forName="BalanceSpacing" refType="h" fact="0"/>
                  <dgm:constr type="w" for="ch" forName="BalanceSpacing" refType="w" fact="0.18"/>
                  <dgm:constr type="h" for="ch" forName="BalanceSpacing" refType="h"/>
                </dgm:constrLst>
              </dgm:else>
            </dgm:choose>
          </dgm:else>
        </dgm:choose>
        <dgm:layoutNode name="Parent1" styleLbl="node1">
          <dgm:varLst>
            <dgm:chMax val="1"/>
            <dgm:chPref val="1"/>
            <dgm:bulletEnabled val="1"/>
          </dgm:varLst>
          <dgm:alg type="tx"/>
          <dgm:shape xmlns:r="http://schemas.openxmlformats.org/officeDocument/2006/relationships" rot="90" type="hexagon" r:blip="">
            <dgm:adjLst>
              <dgm:adj idx="1" val="0.25"/>
              <dgm:adj idx="2" val="1.154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hildtext1" styleLbl="revTx">
          <dgm:varLst>
            <dgm:chMax val="0"/>
            <dgm:chPref val="0"/>
            <dgm:bulletEnabled val="1"/>
          </dgm:varLst>
          <dgm:choose name="Name10">
            <dgm:if name="Name11" func="var" arg="dir" op="equ" val="norm">
              <dgm:choose name="Name12">
                <dgm:if name="Name13" axis="self" ptType="node" func="posOdd" op="equ" val="1">
                  <dgm:alg type="tx">
                    <dgm:param type="parTxLTRAlign" val="l"/>
                  </dgm:alg>
                </dgm:if>
                <dgm:else name="Name14">
                  <dgm:alg type="tx">
                    <dgm:param type="parTxLTRAlign" val="r"/>
                  </dgm:alg>
                </dgm:else>
              </dgm:choose>
            </dgm:if>
            <dgm:else name="Name15">
              <dgm:choose name="Name16">
                <dgm:if name="Name17" axis="self" ptType="node" func="posOdd" op="equ" val="1">
                  <dgm:alg type="tx">
                    <dgm:param type="parTxLTRAlign" val="r"/>
                  </dgm:alg>
                </dgm:if>
                <dgm:else name="Name18">
                  <dgm:alg type="tx">
                    <dgm:param type="parTxLTRAlign" val="l"/>
                  </dgm:alg>
                </dgm:else>
              </dgm:choose>
            </dgm:else>
          </dgm:choose>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BalanceSpacing">
          <dgm:alg type="sp"/>
          <dgm:shape xmlns:r="http://schemas.openxmlformats.org/officeDocument/2006/relationships" r:blip="">
            <dgm:adjLst/>
          </dgm:shape>
        </dgm:layoutNode>
        <dgm:layoutNode name="BalanceSpacing1">
          <dgm:alg type="sp"/>
          <dgm:shape xmlns:r="http://schemas.openxmlformats.org/officeDocument/2006/relationships" r:blip="">
            <dgm:adjLst/>
          </dgm:shape>
        </dgm:layoutNode>
        <dgm:forEach name="Name19" axis="followSib" ptType="sibTrans" hideLastTrans="0" cnt="1">
          <dgm:layoutNode name="Accent1Text" styleLbl="node1">
            <dgm:alg type="tx"/>
            <dgm:shape xmlns:r="http://schemas.openxmlformats.org/officeDocument/2006/relationships" rot="90" type="hexagon" r:blip="">
              <dgm:adjLst>
                <dgm:adj idx="1" val="0.25"/>
                <dgm:adj idx="2" val="1.1547"/>
              </dgm:adjLst>
            </dgm:shape>
            <dgm:presOf axis="self" ptType="sibTrans"/>
            <dgm:constrLst>
              <dgm:constr type="lMarg"/>
              <dgm:constr type="rMarg"/>
              <dgm:constr type="tMarg"/>
              <dgm:constr type="bMarg"/>
            </dgm:constrLst>
            <dgm:ruleLst>
              <dgm:rule type="primFontSz" val="5" fact="NaN" max="NaN"/>
            </dgm:ruleLst>
          </dgm:layoutNode>
        </dgm:forEach>
      </dgm:layoutNode>
      <dgm:forEach name="Name2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8/layout/AlternatingHexagons">
  <dgm:title val=""/>
  <dgm:desc val=""/>
  <dgm:catLst>
    <dgm:cat type="list" pri="1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1"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Name0">
    <dgm:varLst>
      <dgm:chMax/>
      <dgm:chPref/>
      <dgm:dir/>
      <dgm:animLvl val="lvl"/>
    </dgm:varLst>
    <dgm:alg type="lin">
      <dgm:param type="linDir" val="fromT"/>
    </dgm:alg>
    <dgm:shape xmlns:r="http://schemas.openxmlformats.org/officeDocument/2006/relationships" r:blip="">
      <dgm:adjLst/>
    </dgm:shape>
    <dgm:constrLst>
      <dgm:constr type="primFontSz" for="des" forName="Parent1" val="65"/>
      <dgm:constr type="primFontSz" for="des" forName="Childtext1" refType="primFontSz" refFor="des" refForName="Parent1" op="lte"/>
      <dgm:constr type="w" for="ch" forName="composite" refType="w"/>
      <dgm:constr type="h" for="ch" forName="composite" refType="h"/>
      <dgm:constr type="h" for="ch" forName="spaceBetweenRectangles" refType="w" refFor="ch" refForName="composite" fact="-0.042"/>
      <dgm:constr type="sp" refType="h" refFor="ch" refForName="composite" op="equ" fact="0.1"/>
    </dgm:constrLst>
    <dgm:forEach name="nodesForEach" axis="ch" ptType="node">
      <dgm:layoutNode name="composite">
        <dgm:alg type="composite">
          <dgm:param type="ar" val="3.6"/>
        </dgm:alg>
        <dgm:shape xmlns:r="http://schemas.openxmlformats.org/officeDocument/2006/relationships" r:blip="">
          <dgm:adjLst/>
        </dgm:shape>
        <dgm:choose name="Name1">
          <dgm:if name="Name2" func="var" arg="dir" op="equ" val="norm">
            <dgm:choose name="Name3">
              <dgm:if name="Name4" axis="self" ptType="node" func="posOdd" op="equ" val="1">
                <dgm:constrLst>
                  <dgm:constr type="l" for="ch" forName="Accent1" refType="w" fact="0.18"/>
                  <dgm:constr type="t" for="ch" forName="Accent1" refType="h" fact="0"/>
                  <dgm:constr type="h" for="ch" forName="Accent1" refType="h"/>
                  <dgm:constr type="w" for="ch" forName="Accent1" refType="h" fact="0.87"/>
                  <dgm:constr type="l" for="ch" forName="Accent1Text" refType="w" fact="0.18"/>
                  <dgm:constr type="t" for="ch" forName="Accent1Text" refType="h" fact="0"/>
                  <dgm:constr type="h" for="ch" forName="Accent1Text" refType="h"/>
                  <dgm:constr type="w" for="ch" forName="Accent1Text" refType="h" fact="0.87"/>
                  <dgm:constr type="l" for="ch" forName="Parent1" refType="w" fact="0.441"/>
                  <dgm:constr type="t" for="ch" forName="Parent1" refType="h" fact="0"/>
                  <dgm:constr type="h" for="ch" forName="Parent1" refType="h"/>
                  <dgm:constr type="w" for="ch" forName="Parent1" refType="h" fact="0.87"/>
                  <dgm:constr type="l" for="ch" forName="Childtext1" refType="w" fact="0.69"/>
                  <dgm:constr type="t" for="ch" forName="Childtext1" refType="h" fact="0.2"/>
                  <dgm:constr type="w" for="ch" forName="Childtext1" refType="w" fact="0.31"/>
                  <dgm:constr type="h" for="ch" forName="Childtext1" refType="h" fact="0.6"/>
                  <dgm:constr type="l" for="ch" forName="BalanceSpacing" refType="w" fact="0"/>
                  <dgm:constr type="t" for="ch" forName="BalanceSpacing" refType="h" fact="0"/>
                  <dgm:constr type="w" for="ch" forName="BalanceSpacing" refType="w"/>
                  <dgm:constr type="h" for="ch" forName="BalanceSpacing" refType="h" fact="0.1"/>
                  <dgm:constr type="l" for="ch" forName="BalanceSpacing1" refType="w" fact="0.69"/>
                  <dgm:constr type="t" for="ch" forName="BalanceSpacing1" refType="h" fact="0.2"/>
                  <dgm:constr type="w" for="ch" forName="BalanceSpacing1" refType="w" fact="0.31"/>
                  <dgm:constr type="h" for="ch" forName="BalanceSpacing1" refType="h" fact="0.6"/>
                </dgm:constrLst>
              </dgm:if>
              <dgm:else name="Name5">
                <dgm:constrLst>
                  <dgm:constr type="l" for="ch" forName="Accent1" refType="w" fact="0.571"/>
                  <dgm:constr type="t" for="ch" forName="Accent1" refType="h" fact="0"/>
                  <dgm:constr type="h" for="ch" forName="Accent1" refType="h"/>
                  <dgm:constr type="w" for="ch" forName="Accent1" refType="h" fact="0.87"/>
                  <dgm:constr type="l" for="ch" forName="Accent1Text" refType="w" fact="0.571"/>
                  <dgm:constr type="t" for="ch" forName="Accent1Text" refType="h" fact="0"/>
                  <dgm:constr type="h" for="ch" forName="Accent1Text" refType="h"/>
                  <dgm:constr type="w" for="ch" forName="Accent1Text" refType="h" fact="0.87"/>
                  <dgm:constr type="l" for="ch" forName="Parent1" refType="w" fact="0.31"/>
                  <dgm:constr type="t" for="ch" forName="Parent1" refType="h" fact="0"/>
                  <dgm:constr type="h" for="ch" forName="Parent1" refType="h"/>
                  <dgm:constr type="w" for="ch" forName="Parent1" refType="h" fact="0.87"/>
                  <dgm:constr type="l" for="ch" forName="Childtext1" refType="w" fact="0"/>
                  <dgm:constr type="t" for="ch" forName="Childtext1" refType="h" fact="0.2"/>
                  <dgm:constr type="w" for="ch" forName="Childtext1" refType="w" fact="0.3"/>
                  <dgm:constr type="h" for="ch" forName="Childtext1" refType="h" fact="0.6"/>
                  <dgm:constr type="l" for="ch" forName="BalanceSpacing" refType="w" fact="0.82"/>
                  <dgm:constr type="t" for="ch" forName="BalanceSpacing" refType="h" fact="0"/>
                  <dgm:constr type="w" for="ch" forName="BalanceSpacing" refType="w" fact="0.18"/>
                  <dgm:constr type="h" for="ch" forName="BalanceSpacing" refType="h"/>
                  <dgm:constr type="l" for="ch" forName="BalanceSpacing1" refType="w" fact="0"/>
                  <dgm:constr type="t" for="ch" forName="BalanceSpacing1" refType="h" fact="0.2"/>
                  <dgm:constr type="w" for="ch" forName="BalanceSpacing1" refType="w" fact="0.3"/>
                  <dgm:constr type="h" for="ch" forName="BalanceSpacing1" refType="h" fact="0.6"/>
                </dgm:constrLst>
              </dgm:else>
            </dgm:choose>
          </dgm:if>
          <dgm:else name="Name6">
            <dgm:choose name="Name7">
              <dgm:if name="Name8" axis="self" ptType="node" func="posOdd" op="equ" val="1">
                <dgm:constrLst>
                  <dgm:constr type="l" for="ch" forName="Accent1" refType="w" fact="0.571"/>
                  <dgm:constr type="t" for="ch" forName="Accent1" refType="h" fact="0"/>
                  <dgm:constr type="h" for="ch" forName="Accent1" refType="h"/>
                  <dgm:constr type="w" for="ch" forName="Accent1" refType="h" fact="0.87"/>
                  <dgm:constr type="l" for="ch" forName="Accent1Text" refType="w" fact="0.571"/>
                  <dgm:constr type="t" for="ch" forName="Accent1Text" refType="h" fact="0"/>
                  <dgm:constr type="h" for="ch" forName="Accent1Text" refType="h"/>
                  <dgm:constr type="w" for="ch" forName="Accent1Text" refType="h" fact="0.87"/>
                  <dgm:constr type="l" for="ch" forName="Parent1" refType="w" fact="0.31"/>
                  <dgm:constr type="t" for="ch" forName="Parent1" refType="h" fact="0"/>
                  <dgm:constr type="h" for="ch" forName="Parent1" refType="h"/>
                  <dgm:constr type="w" for="ch" forName="Parent1" refType="h" fact="0.87"/>
                  <dgm:constr type="l" for="ch" forName="Childtext1" refType="w" fact="0"/>
                  <dgm:constr type="t" for="ch" forName="Childtext1" refType="h" fact="0.2"/>
                  <dgm:constr type="w" for="ch" forName="Childtext1" refType="w" fact="0.3"/>
                  <dgm:constr type="h" for="ch" forName="Childtext1" refType="h" fact="0.6"/>
                  <dgm:constr type="l" for="ch" forName="BalanceSpacing" refType="w" fact="0.82"/>
                  <dgm:constr type="t" for="ch" forName="BalanceSpacing" refType="h" fact="0"/>
                  <dgm:constr type="w" for="ch" forName="BalanceSpacing" refType="w" fact="0.18"/>
                  <dgm:constr type="h" for="ch" forName="BalanceSpacing" refType="h"/>
                </dgm:constrLst>
              </dgm:if>
              <dgm:else name="Name9">
                <dgm:constrLst>
                  <dgm:constr type="l" for="ch" forName="Accent1" refType="w" fact="0.18"/>
                  <dgm:constr type="t" for="ch" forName="Accent1" refType="h" fact="0"/>
                  <dgm:constr type="h" for="ch" forName="Accent1" refType="h"/>
                  <dgm:constr type="w" for="ch" forName="Accent1" refType="h" fact="0.87"/>
                  <dgm:constr type="l" for="ch" forName="Accent1Text" refType="w" fact="0.18"/>
                  <dgm:constr type="t" for="ch" forName="Accent1Text" refType="h" fact="0"/>
                  <dgm:constr type="h" for="ch" forName="Accent1Text" refType="h"/>
                  <dgm:constr type="w" for="ch" forName="Accent1Text" refType="h" fact="0.87"/>
                  <dgm:constr type="l" for="ch" forName="Parent1" refType="w" fact="0.441"/>
                  <dgm:constr type="t" for="ch" forName="Parent1" refType="h" fact="0"/>
                  <dgm:constr type="h" for="ch" forName="Parent1" refType="h"/>
                  <dgm:constr type="w" for="ch" forName="Parent1" refType="h" fact="0.87"/>
                  <dgm:constr type="l" for="ch" forName="Childtext1" refType="w" fact="0.69"/>
                  <dgm:constr type="t" for="ch" forName="Childtext1" refType="h" fact="0.2"/>
                  <dgm:constr type="w" for="ch" forName="Childtext1" refType="w" fact="0.31"/>
                  <dgm:constr type="h" for="ch" forName="Childtext1" refType="h" fact="0.6"/>
                  <dgm:constr type="l" for="ch" forName="BalanceSpacing" refType="w" fact="0"/>
                  <dgm:constr type="t" for="ch" forName="BalanceSpacing" refType="h" fact="0"/>
                  <dgm:constr type="w" for="ch" forName="BalanceSpacing" refType="w" fact="0.18"/>
                  <dgm:constr type="h" for="ch" forName="BalanceSpacing" refType="h"/>
                </dgm:constrLst>
              </dgm:else>
            </dgm:choose>
          </dgm:else>
        </dgm:choose>
        <dgm:layoutNode name="Parent1" styleLbl="node1">
          <dgm:varLst>
            <dgm:chMax val="1"/>
            <dgm:chPref val="1"/>
            <dgm:bulletEnabled val="1"/>
          </dgm:varLst>
          <dgm:alg type="tx"/>
          <dgm:shape xmlns:r="http://schemas.openxmlformats.org/officeDocument/2006/relationships" rot="90" type="hexagon" r:blip="">
            <dgm:adjLst>
              <dgm:adj idx="1" val="0.25"/>
              <dgm:adj idx="2" val="1.154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hildtext1" styleLbl="revTx">
          <dgm:varLst>
            <dgm:chMax val="0"/>
            <dgm:chPref val="0"/>
            <dgm:bulletEnabled val="1"/>
          </dgm:varLst>
          <dgm:choose name="Name10">
            <dgm:if name="Name11" func="var" arg="dir" op="equ" val="norm">
              <dgm:choose name="Name12">
                <dgm:if name="Name13" axis="self" ptType="node" func="posOdd" op="equ" val="1">
                  <dgm:alg type="tx">
                    <dgm:param type="parTxLTRAlign" val="l"/>
                  </dgm:alg>
                </dgm:if>
                <dgm:else name="Name14">
                  <dgm:alg type="tx">
                    <dgm:param type="parTxLTRAlign" val="r"/>
                  </dgm:alg>
                </dgm:else>
              </dgm:choose>
            </dgm:if>
            <dgm:else name="Name15">
              <dgm:choose name="Name16">
                <dgm:if name="Name17" axis="self" ptType="node" func="posOdd" op="equ" val="1">
                  <dgm:alg type="tx">
                    <dgm:param type="parTxLTRAlign" val="r"/>
                  </dgm:alg>
                </dgm:if>
                <dgm:else name="Name18">
                  <dgm:alg type="tx">
                    <dgm:param type="parTxLTRAlign" val="l"/>
                  </dgm:alg>
                </dgm:else>
              </dgm:choose>
            </dgm:else>
          </dgm:choose>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BalanceSpacing">
          <dgm:alg type="sp"/>
          <dgm:shape xmlns:r="http://schemas.openxmlformats.org/officeDocument/2006/relationships" r:blip="">
            <dgm:adjLst/>
          </dgm:shape>
        </dgm:layoutNode>
        <dgm:layoutNode name="BalanceSpacing1">
          <dgm:alg type="sp"/>
          <dgm:shape xmlns:r="http://schemas.openxmlformats.org/officeDocument/2006/relationships" r:blip="">
            <dgm:adjLst/>
          </dgm:shape>
        </dgm:layoutNode>
        <dgm:forEach name="Name19" axis="followSib" ptType="sibTrans" hideLastTrans="0" cnt="1">
          <dgm:layoutNode name="Accent1Text" styleLbl="node1">
            <dgm:alg type="tx"/>
            <dgm:shape xmlns:r="http://schemas.openxmlformats.org/officeDocument/2006/relationships" rot="90" type="hexagon" r:blip="">
              <dgm:adjLst>
                <dgm:adj idx="1" val="0.25"/>
                <dgm:adj idx="2" val="1.1547"/>
              </dgm:adjLst>
            </dgm:shape>
            <dgm:presOf axis="self" ptType="sibTrans"/>
            <dgm:constrLst>
              <dgm:constr type="lMarg"/>
              <dgm:constr type="rMarg"/>
              <dgm:constr type="tMarg"/>
              <dgm:constr type="bMarg"/>
            </dgm:constrLst>
            <dgm:ruleLst>
              <dgm:rule type="primFontSz" val="5" fact="NaN" max="NaN"/>
            </dgm:ruleLst>
          </dgm:layoutNode>
        </dgm:forEach>
      </dgm:layoutNode>
      <dgm:forEach name="Name2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layout6.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layout7.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layout8.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layout9.xml><?xml version="1.0" encoding="utf-8"?>
<dgm:layoutDef xmlns:dgm="http://schemas.openxmlformats.org/drawingml/2006/diagram" xmlns:a="http://schemas.openxmlformats.org/drawingml/2006/main" uniqueId="urn:microsoft.com/office/officeart/2005/8/layout/venn2">
  <dgm:title val=""/>
  <dgm:desc val=""/>
  <dgm:catLst>
    <dgm:cat type="relationship" pri="30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resizeHandles val="exact"/>
    </dgm:varLst>
    <dgm:alg type="composite">
      <dgm:param type="ar" val="1"/>
    </dgm:alg>
    <dgm:shape xmlns:r="http://schemas.openxmlformats.org/officeDocument/2006/relationships" r:blip="">
      <dgm:adjLst/>
    </dgm:shape>
    <dgm:presOf/>
    <dgm:choose name="Name1">
      <dgm:if name="Name2" axis="ch" ptType="node" func="cnt" op="lte" val="3">
        <dgm:constrLst>
          <dgm:constr type="w" for="ch" forName="comp1" refType="w"/>
          <dgm:constr type="h" for="ch" forName="comp1" refType="w" refFor="ch" refForName="comp1"/>
          <dgm:constr type="w" for="ch" forName="comp2" refType="w" fact="0.75"/>
          <dgm:constr type="h" for="ch" forName="comp2" refType="w" refFor="ch" refForName="comp2"/>
          <dgm:constr type="ctrX" for="ch" forName="comp2" refType="ctrX" refFor="ch" refForName="comp1"/>
          <dgm:constr type="b" for="ch" forName="comp2" refType="b" refFor="ch" refForName="comp1"/>
          <dgm:constr type="w" for="ch" forName="comp3" refType="w" fact="0.5"/>
          <dgm:constr type="h" for="ch" forName="comp3" refType="w" refFor="ch" refForName="comp3"/>
          <dgm:constr type="ctrX" for="ch" forName="comp3" refType="ctrX" refFor="ch" refForName="comp1"/>
          <dgm:constr type="b" for="ch" forName="comp3" refType="b" refFor="ch" refForName="comp1"/>
          <dgm:constr type="primFontSz" for="des" ptType="node" op="equ" val="65"/>
        </dgm:constrLst>
      </dgm:if>
      <dgm:if name="Name3" axis="ch" ptType="node" func="cnt" op="equ" val="4">
        <dgm:constrLst>
          <dgm:constr type="w" for="ch" forName="comp1" refType="w"/>
          <dgm:constr type="h" for="ch" forName="comp1" refType="w" refFor="ch" refForName="comp1"/>
          <dgm:constr type="w" for="ch" forName="comp2" refType="w" fact="0.8"/>
          <dgm:constr type="h" for="ch" forName="comp2" refType="w" refFor="ch" refForName="comp2"/>
          <dgm:constr type="ctrX" for="ch" forName="comp2" refType="ctrX" refFor="ch" refForName="comp1"/>
          <dgm:constr type="b" for="ch" forName="comp2" refType="b" refFor="ch" refForName="comp1"/>
          <dgm:constr type="w" for="ch" forName="comp3" refType="w" fact="0.6"/>
          <dgm:constr type="h" for="ch" forName="comp3" refType="w" refFor="ch" refForName="comp3"/>
          <dgm:constr type="ctrX" for="ch" forName="comp3" refType="ctrX" refFor="ch" refForName="comp1"/>
          <dgm:constr type="b" for="ch" forName="comp3" refType="b" refFor="ch" refForName="comp1"/>
          <dgm:constr type="w" for="ch" forName="comp4" refType="w" fact="0.4"/>
          <dgm:constr type="h" for="ch" forName="comp4" refType="w" refFor="ch" refForName="comp4"/>
          <dgm:constr type="ctrX" for="ch" forName="comp4" refType="ctrX" refFor="ch" refForName="comp1"/>
          <dgm:constr type="b" for="ch" forName="comp4" refType="b" refFor="ch" refForName="comp1"/>
          <dgm:constr type="primFontSz" for="des" ptType="node" op="equ" val="65"/>
        </dgm:constrLst>
      </dgm:if>
      <dgm:else name="Name4">
        <dgm:constrLst>
          <dgm:constr type="w" for="ch" forName="comp1" refType="w"/>
          <dgm:constr type="h" for="ch" forName="comp1" refType="w" refFor="ch" refForName="comp1"/>
          <dgm:constr type="w" for="ch" forName="comp2" refType="w" fact="0.85"/>
          <dgm:constr type="h" for="ch" forName="comp2" refType="w" refFor="ch" refForName="comp2"/>
          <dgm:constr type="ctrX" for="ch" forName="comp2" refType="ctrX" refFor="ch" refForName="comp1"/>
          <dgm:constr type="b" for="ch" forName="comp2" refType="b" refFor="ch" refForName="comp1"/>
          <dgm:constr type="w" for="ch" forName="comp3" refType="w" fact="0.7"/>
          <dgm:constr type="h" for="ch" forName="comp3" refType="w" refFor="ch" refForName="comp3"/>
          <dgm:constr type="ctrX" for="ch" forName="comp3" refType="ctrX" refFor="ch" refForName="comp1"/>
          <dgm:constr type="b" for="ch" forName="comp3" refType="b" refFor="ch" refForName="comp1"/>
          <dgm:constr type="w" for="ch" forName="comp4" refType="w" fact="0.55"/>
          <dgm:constr type="h" for="ch" forName="comp4" refType="w" refFor="ch" refForName="comp4"/>
          <dgm:constr type="ctrX" for="ch" forName="comp4" refType="ctrX" refFor="ch" refForName="comp1"/>
          <dgm:constr type="b" for="ch" forName="comp4" refType="b" refFor="ch" refForName="comp1"/>
          <dgm:constr type="w" for="ch" forName="comp5" refType="w" fact="0.4"/>
          <dgm:constr type="h" for="ch" forName="comp5" refType="w" refFor="ch" refForName="comp5"/>
          <dgm:constr type="ctrX" for="ch" forName="comp5" refType="ctrX" refFor="ch" refForName="comp1"/>
          <dgm:constr type="b" for="ch" forName="comp5" refType="b" refFor="ch" refForName="comp1"/>
          <dgm:constr type="w" for="ch" forName="comp6" refType="w" fact="0.25"/>
          <dgm:constr type="h" for="ch" forName="comp6" refType="w" refFor="ch" refForName="comp6"/>
          <dgm:constr type="ctrX" for="ch" forName="comp6" refType="ctrX" refFor="ch" refForName="comp1"/>
          <dgm:constr type="b" for="ch" forName="comp6" refType="b" refFor="ch" refForName="comp1"/>
          <dgm:constr type="w" for="ch" forName="comp7" refType="w" fact="0.15"/>
          <dgm:constr type="h" for="ch" forName="comp7" refType="w" refFor="ch" refForName="comp7"/>
          <dgm:constr type="ctrX" for="ch" forName="comp7" refType="ctrX" refFor="ch" refForName="comp1"/>
          <dgm:constr type="b" for="ch" forName="comp7" refType="b" refFor="ch" refForName="comp1"/>
          <dgm:constr type="primFontSz" for="des" ptType="node" op="equ" val="65"/>
        </dgm:constrLst>
      </dgm:else>
    </dgm:choose>
    <dgm:ruleLst/>
    <dgm:choose name="Name5">
      <dgm:if name="Name6" axis="ch" ptType="node" func="cnt" op="gte" val="1">
        <dgm:layoutNode name="comp1">
          <dgm:alg type="composite"/>
          <dgm:shape xmlns:r="http://schemas.openxmlformats.org/officeDocument/2006/relationships" r:blip="">
            <dgm:adjLst/>
          </dgm:shape>
          <dgm:presOf/>
          <dgm:choose name="Name7">
            <dgm:if name="Name8" axis="ch" ptType="node" func="cnt" op="equ" val="1">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5"/>
                <dgm:constr type="w" for="ch" forName="c1text" refType="w" refFor="ch" refForName="circle1" fact="0.70711"/>
                <dgm:constr type="h" for="ch" forName="c1text" refType="h" refFor="ch" refForName="circle1" fact="0.5"/>
              </dgm:constrLst>
            </dgm:if>
            <dgm:if name="Name9" axis="ch" ptType="node" func="cnt" op="equ" val="2">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6"/>
                <dgm:constr type="w" for="ch" forName="c1text" refType="w" refFor="ch" refForName="circle1" fact="0.525"/>
                <dgm:constr type="h" for="ch" forName="c1text" refType="h" refFor="ch" refForName="circle1" fact="0.17"/>
              </dgm:constrLst>
            </dgm:if>
            <dgm:if name="Name10" axis="ch" ptType="node" func="cnt" op="equ" val="3">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3495"/>
                <dgm:constr type="h" for="ch" forName="c1text" refType="h" refFor="ch" refForName="circle1" fact="0.15"/>
              </dgm:constrLst>
            </dgm:if>
            <dgm:if name="Name11" axis="ch" ptType="node" func="cnt" op="equ" val="4">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2796"/>
                <dgm:constr type="h" for="ch" forName="c1text" refType="h" refFor="ch" refForName="circle1" fact="0.15"/>
              </dgm:constrLst>
            </dgm:if>
            <dgm:if name="Name12" axis="ch" ptType="node" func="cnt" op="gte" val="5">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
                <dgm:constr type="w" for="ch" forName="c1text" refType="w" refFor="ch" refForName="circle1" fact="0.375"/>
                <dgm:constr type="h" for="ch" forName="c1text" refType="h" refFor="ch" refForName="circle1" fact="0.1"/>
              </dgm:constrLst>
            </dgm:if>
            <dgm:else name="Name13"/>
          </dgm:choose>
          <dgm:ruleLst/>
          <dgm:layoutNode name="circle1" styleLbl="node1">
            <dgm:alg type="sp"/>
            <dgm:shape xmlns:r="http://schemas.openxmlformats.org/officeDocument/2006/relationships" type="ellipse" r:blip="">
              <dgm:adjLst/>
            </dgm:shape>
            <dgm:presOf axis="ch desOrSelf" ptType="node node" st="1 1" cnt="1 0"/>
            <dgm:constrLst>
              <dgm:constr type="h" refType="w"/>
            </dgm:constrLst>
            <dgm:ruleLst/>
          </dgm:layoutNode>
          <dgm:layoutNode name="c1text">
            <dgm:varLst>
              <dgm:bulletEnabled val="1"/>
            </dgm:varLst>
            <dgm:alg type="tx"/>
            <dgm:shape xmlns:r="http://schemas.openxmlformats.org/officeDocument/2006/relationships" type="rect" r:blip="" hideGeom="1">
              <dgm:adjLst/>
            </dgm:shape>
            <dgm:presOf axis="ch desOrSelf" ptType="node node" st="1 1" cnt="1 0"/>
            <dgm:constrLst/>
            <dgm:ruleLst>
              <dgm:rule type="primFontSz" val="5" fact="NaN" max="NaN"/>
            </dgm:ruleLst>
          </dgm:layoutNode>
        </dgm:layoutNode>
      </dgm:if>
      <dgm:else name="Name14"/>
    </dgm:choose>
    <dgm:choose name="Name15">
      <dgm:if name="Name16" axis="ch" ptType="node" func="cnt" op="gte" val="2">
        <dgm:layoutNode name="comp2">
          <dgm:alg type="composite"/>
          <dgm:shape xmlns:r="http://schemas.openxmlformats.org/officeDocument/2006/relationships" r:blip="">
            <dgm:adjLst/>
          </dgm:shape>
          <dgm:presOf/>
          <dgm:choose name="Name17">
            <dgm:if name="Name18" axis="ch" ptType="node" func="cnt" op="equ" val="2">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5"/>
                <dgm:constr type="w" for="ch" forName="c2text" refType="w" refFor="ch" refForName="circle2" fact="0.70711"/>
                <dgm:constr type="h" for="ch" forName="c2text" refType="h" refFor="ch" refForName="circle2" fact="0.5"/>
              </dgm:constrLst>
            </dgm:if>
            <dgm:if name="Name19" axis="ch" ptType="node" func="cnt" op="equ" val="3">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625"/>
                <dgm:constr type="w" for="ch" forName="c2text" refType="w" refFor="ch" refForName="circle2" fact="0.466"/>
                <dgm:constr type="h" for="ch" forName="c2text" refType="h" refFor="ch" refForName="circle2" fact="0.1875"/>
              </dgm:constrLst>
            </dgm:if>
            <dgm:if name="Name20" axis="ch" ptType="node" func="cnt" op="equ" val="4">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
                <dgm:constr type="w" for="ch" forName="c2text" refType="w" refFor="ch" refForName="circle2" fact="0.3495"/>
                <dgm:constr type="h" for="ch" forName="c2text" refType="h" refFor="ch" refForName="circle2" fact="0.18"/>
              </dgm:constrLst>
            </dgm:if>
            <dgm:if name="Name21" axis="ch" ptType="node" func="cnt" op="gte" val="5">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15"/>
                <dgm:constr type="w" for="ch" forName="c2text" refType="w" refFor="ch" refForName="circle2" fact="0.43125"/>
                <dgm:constr type="h" for="ch" forName="c2text" refType="h" refFor="ch" refForName="circle2" fact="0.115"/>
              </dgm:constrLst>
            </dgm:if>
            <dgm:else name="Name22"/>
          </dgm:choose>
          <dgm:ruleLst/>
          <dgm:layoutNode name="circle2" styleLbl="node1">
            <dgm:alg type="sp"/>
            <dgm:shape xmlns:r="http://schemas.openxmlformats.org/officeDocument/2006/relationships" type="ellipse" r:blip="">
              <dgm:adjLst/>
            </dgm:shape>
            <dgm:presOf axis="ch desOrSelf" ptType="node node" st="2 1" cnt="1 0"/>
            <dgm:constrLst>
              <dgm:constr type="h" refType="w"/>
            </dgm:constrLst>
            <dgm:ruleLst/>
          </dgm:layoutNode>
          <dgm:layoutNode name="c2text">
            <dgm:varLst>
              <dgm:bulletEnabled val="1"/>
            </dgm:varLst>
            <dgm:alg type="tx"/>
            <dgm:shape xmlns:r="http://schemas.openxmlformats.org/officeDocument/2006/relationships" type="rect" r:blip="" hideGeom="1">
              <dgm:adjLst/>
            </dgm:shape>
            <dgm:presOf axis="ch desOrSelf" ptType="node node" st="2 1" cnt="1 0"/>
            <dgm:constrLst/>
            <dgm:ruleLst>
              <dgm:rule type="primFontSz" val="5" fact="NaN" max="NaN"/>
            </dgm:ruleLst>
          </dgm:layoutNode>
        </dgm:layoutNode>
      </dgm:if>
      <dgm:else name="Name23"/>
    </dgm:choose>
    <dgm:choose name="Name24">
      <dgm:if name="Name25" axis="ch" ptType="node" func="cnt" op="gte" val="3">
        <dgm:layoutNode name="comp3">
          <dgm:alg type="composite"/>
          <dgm:shape xmlns:r="http://schemas.openxmlformats.org/officeDocument/2006/relationships" r:blip="">
            <dgm:adjLst/>
          </dgm:shape>
          <dgm:presOf/>
          <dgm:choose name="Name26">
            <dgm:if name="Name27" axis="ch" ptType="node" func="cnt" op="equ" val="3">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5"/>
                <dgm:constr type="w" for="ch" forName="c3text" refType="w" refFor="ch" refForName="circle3" fact="0.70711"/>
                <dgm:constr type="h" for="ch" forName="c3text" refType="h" refFor="ch" refForName="circle3" fact="0.5"/>
              </dgm:constrLst>
            </dgm:if>
            <dgm:if name="Name28" axis="ch" ptType="node" func="cnt" op="equ" val="4">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875"/>
                <dgm:constr type="w" for="ch" forName="c3text" refType="w" refFor="ch" refForName="circle3" fact="0.466"/>
                <dgm:constr type="h" for="ch" forName="c3text" refType="h" refFor="ch" refForName="circle3" fact="0.225"/>
              </dgm:constrLst>
            </dgm:if>
            <dgm:if name="Name29" axis="ch" ptType="node" func="cnt" op="gte" val="5">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38"/>
                <dgm:constr type="w" for="ch" forName="c3text" refType="w" refFor="ch" refForName="circle3" fact="0.5175"/>
                <dgm:constr type="h" for="ch" forName="c3text" refType="h" refFor="ch" refForName="circle3" fact="0.138"/>
              </dgm:constrLst>
            </dgm:if>
            <dgm:else name="Name30"/>
          </dgm:choose>
          <dgm:ruleLst/>
          <dgm:layoutNode name="circle3" styleLbl="node1">
            <dgm:alg type="sp"/>
            <dgm:shape xmlns:r="http://schemas.openxmlformats.org/officeDocument/2006/relationships" type="ellipse" r:blip="">
              <dgm:adjLst/>
            </dgm:shape>
            <dgm:presOf axis="ch desOrSelf" ptType="node node" st="3 1" cnt="1 0"/>
            <dgm:constrLst>
              <dgm:constr type="h" refType="w"/>
            </dgm:constrLst>
            <dgm:ruleLst/>
          </dgm:layoutNode>
          <dgm:layoutNode name="c3text">
            <dgm:varLst>
              <dgm:bulletEnabled val="1"/>
            </dgm:varLst>
            <dgm:alg type="tx"/>
            <dgm:shape xmlns:r="http://schemas.openxmlformats.org/officeDocument/2006/relationships" type="rect" r:blip="" hideGeom="1">
              <dgm:adjLst/>
            </dgm:shape>
            <dgm:presOf axis="ch desOrSelf" ptType="node node" st="3 1" cnt="1 0"/>
            <dgm:constrLst/>
            <dgm:ruleLst>
              <dgm:rule type="primFontSz" val="5" fact="NaN" max="NaN"/>
            </dgm:ruleLst>
          </dgm:layoutNode>
        </dgm:layoutNode>
      </dgm:if>
      <dgm:else name="Name31"/>
    </dgm:choose>
    <dgm:choose name="Name32">
      <dgm:if name="Name33" axis="ch" ptType="node" func="cnt" op="gte" val="4">
        <dgm:layoutNode name="comp4">
          <dgm:alg type="composite"/>
          <dgm:shape xmlns:r="http://schemas.openxmlformats.org/officeDocument/2006/relationships" r:blip="">
            <dgm:adjLst/>
          </dgm:shape>
          <dgm:presOf/>
          <dgm:choose name="Name34">
            <dgm:if name="Name35" axis="ch" ptType="node" func="cnt" op="equ" val="4">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5"/>
                <dgm:constr type="w" for="ch" forName="c4text" refType="w" refFor="ch" refForName="circle4" fact="0.70711"/>
                <dgm:constr type="h" for="ch" forName="c4text" refType="h" refFor="ch" refForName="circle4" fact="0.5"/>
              </dgm:constrLst>
            </dgm:if>
            <dgm:if name="Name36" axis="ch" ptType="node" func="cnt" op="gte" val="5">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18"/>
                <dgm:constr type="w" for="ch" forName="c4text" refType="w" refFor="ch" refForName="circle4" fact="0.54"/>
                <dgm:constr type="h" for="ch" forName="c4text" refType="h" refFor="ch" refForName="circle4" fact="0.18"/>
              </dgm:constrLst>
            </dgm:if>
            <dgm:else name="Name37"/>
          </dgm:choose>
          <dgm:ruleLst/>
          <dgm:layoutNode name="circle4" styleLbl="node1">
            <dgm:alg type="sp"/>
            <dgm:shape xmlns:r="http://schemas.openxmlformats.org/officeDocument/2006/relationships" type="ellipse" r:blip="">
              <dgm:adjLst/>
            </dgm:shape>
            <dgm:presOf axis="ch desOrSelf" ptType="node node" st="4 1" cnt="1 0"/>
            <dgm:constrLst>
              <dgm:constr type="h" refType="w"/>
            </dgm:constrLst>
            <dgm:ruleLst/>
          </dgm:layoutNode>
          <dgm:layoutNode name="c4text">
            <dgm:varLst>
              <dgm:bulletEnabled val="1"/>
            </dgm:varLst>
            <dgm:alg type="tx"/>
            <dgm:shape xmlns:r="http://schemas.openxmlformats.org/officeDocument/2006/relationships" type="rect" r:blip="" hideGeom="1">
              <dgm:adjLst/>
            </dgm:shape>
            <dgm:presOf axis="ch desOrSelf" ptType="node node" st="4 1" cnt="1 0"/>
            <dgm:constrLst/>
            <dgm:ruleLst>
              <dgm:rule type="primFontSz" val="5" fact="NaN" max="NaN"/>
            </dgm:ruleLst>
          </dgm:layoutNode>
        </dgm:layoutNode>
      </dgm:if>
      <dgm:else name="Name38"/>
    </dgm:choose>
    <dgm:choose name="Name39">
      <dgm:if name="Name40" axis="ch" ptType="node" func="cnt" op="gte" val="5">
        <dgm:layoutNode name="comp5">
          <dgm:alg type="composite"/>
          <dgm:shape xmlns:r="http://schemas.openxmlformats.org/officeDocument/2006/relationships" r:blip="">
            <dgm:adjLst/>
          </dgm:shape>
          <dgm:presOf/>
          <dgm:choose name="Name41">
            <dgm:if name="Name42" axis="ch" ptType="node" func="cnt" op="equ" val="5">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5"/>
                <dgm:constr type="w" for="ch" forName="c5text" refType="w" refFor="ch" refForName="circle5" fact="0.70711"/>
                <dgm:constr type="h" for="ch" forName="c5text" refType="h" refFor="ch" refForName="circle5" fact="0.5"/>
              </dgm:constrLst>
            </dgm:if>
            <dgm:if name="Name43" axis="ch" ptType="node" func="cnt" op="gte" val="6">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25"/>
                <dgm:constr type="w" for="ch" forName="c5text" refType="w" refFor="ch" refForName="circle5" fact="0.65"/>
                <dgm:constr type="h" for="ch" forName="c5text" refType="h" refFor="ch" refForName="circle5" fact="0.25"/>
              </dgm:constrLst>
            </dgm:if>
            <dgm:else name="Name44"/>
          </dgm:choose>
          <dgm:ruleLst/>
          <dgm:layoutNode name="circle5" styleLbl="node1">
            <dgm:alg type="sp"/>
            <dgm:shape xmlns:r="http://schemas.openxmlformats.org/officeDocument/2006/relationships" type="ellipse" r:blip="">
              <dgm:adjLst/>
            </dgm:shape>
            <dgm:presOf axis="ch desOrSelf" ptType="node node" st="5 1" cnt="1 0"/>
            <dgm:constrLst>
              <dgm:constr type="h" refType="w"/>
            </dgm:constrLst>
            <dgm:ruleLst/>
          </dgm:layoutNode>
          <dgm:layoutNode name="c5text">
            <dgm:varLst>
              <dgm:bulletEnabled val="1"/>
            </dgm:varLst>
            <dgm:alg type="tx"/>
            <dgm:shape xmlns:r="http://schemas.openxmlformats.org/officeDocument/2006/relationships" type="rect" r:blip="" hideGeom="1">
              <dgm:adjLst/>
            </dgm:shape>
            <dgm:presOf axis="ch desOrSelf" ptType="node node" st="5 1" cnt="1 0"/>
            <dgm:constrLst/>
            <dgm:ruleLst>
              <dgm:rule type="primFontSz" val="5" fact="NaN" max="NaN"/>
            </dgm:ruleLst>
          </dgm:layoutNode>
        </dgm:layoutNode>
      </dgm:if>
      <dgm:else name="Name45"/>
    </dgm:choose>
    <dgm:choose name="Name46">
      <dgm:if name="Name47" axis="ch" ptType="node" func="cnt" op="gte" val="6">
        <dgm:layoutNode name="comp6">
          <dgm:alg type="composite"/>
          <dgm:shape xmlns:r="http://schemas.openxmlformats.org/officeDocument/2006/relationships" r:blip="">
            <dgm:adjLst/>
          </dgm:shape>
          <dgm:presOf/>
          <dgm:choose name="Name48">
            <dgm:if name="Name49" axis="ch" ptType="node" func="cnt" op="equ" val="6">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5"/>
                <dgm:constr type="w" for="ch" forName="c6text" refType="w" refFor="ch" refForName="circle6" fact="0.70711"/>
                <dgm:constr type="h" for="ch" forName="c6text" refType="h" refFor="ch" refForName="circle6" fact="0.5"/>
              </dgm:constrLst>
            </dgm:if>
            <dgm:if name="Name50" axis="ch" ptType="node" func="cnt" op="gte" val="7">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27"/>
                <dgm:constr type="w" for="ch" forName="c6text" refType="w" refFor="ch" refForName="circle6" fact="0.68"/>
                <dgm:constr type="h" for="ch" forName="c6text" refType="h" refFor="ch" refForName="circle6" fact="0.241"/>
              </dgm:constrLst>
            </dgm:if>
            <dgm:else name="Name51"/>
          </dgm:choose>
          <dgm:ruleLst/>
          <dgm:layoutNode name="circle6" styleLbl="node1">
            <dgm:alg type="sp"/>
            <dgm:shape xmlns:r="http://schemas.openxmlformats.org/officeDocument/2006/relationships" type="ellipse" r:blip="">
              <dgm:adjLst/>
            </dgm:shape>
            <dgm:presOf axis="ch desOrSelf" ptType="node node" st="6 1" cnt="1 0"/>
            <dgm:constrLst>
              <dgm:constr type="h" refType="w"/>
            </dgm:constrLst>
            <dgm:ruleLst/>
          </dgm:layoutNode>
          <dgm:layoutNode name="c6text">
            <dgm:varLst>
              <dgm:bulletEnabled val="1"/>
            </dgm:varLst>
            <dgm:alg type="tx"/>
            <dgm:shape xmlns:r="http://schemas.openxmlformats.org/officeDocument/2006/relationships" type="rect" r:blip="" hideGeom="1">
              <dgm:adjLst/>
            </dgm:shape>
            <dgm:presOf axis="ch desOrSelf" ptType="node node" st="6 1" cnt="1 0"/>
            <dgm:constrLst/>
            <dgm:ruleLst>
              <dgm:rule type="primFontSz" val="5" fact="NaN" max="NaN"/>
            </dgm:ruleLst>
          </dgm:layoutNode>
        </dgm:layoutNode>
      </dgm:if>
      <dgm:else name="Name52"/>
    </dgm:choose>
    <dgm:choose name="Name53">
      <dgm:if name="Name54" axis="ch" ptType="node" func="cnt" op="gte" val="7">
        <dgm:layoutNode name="comp7">
          <dgm:alg type="composite"/>
          <dgm:shape xmlns:r="http://schemas.openxmlformats.org/officeDocument/2006/relationships" r:blip="">
            <dgm:adjLst/>
          </dgm:shape>
          <dgm:presOf/>
          <dgm:constrLst>
            <dgm:constr type="w" for="ch" forName="circle7" refType="w"/>
            <dgm:constr type="h" for="ch" forName="circle7" refType="h"/>
            <dgm:constr type="ctrX" for="ch" forName="circle7" refType="w" fact="0.5"/>
            <dgm:constr type="ctrY" for="ch" forName="circle7" refType="h" fact="0.5"/>
            <dgm:constr type="ctrX" for="ch" forName="c7text" refType="w" fact="0.5"/>
            <dgm:constr type="ctrY" for="ch" forName="c7text" refType="h" fact="0.5"/>
            <dgm:constr type="w" for="ch" forName="c7text" refType="w" refFor="ch" refForName="circle7" fact="0.70711"/>
            <dgm:constr type="h" for="ch" forName="c7text" refType="h" refFor="ch" refForName="circle7" fact="0.5"/>
          </dgm:constrLst>
          <dgm:ruleLst/>
          <dgm:layoutNode name="circle7" styleLbl="node1">
            <dgm:alg type="sp"/>
            <dgm:shape xmlns:r="http://schemas.openxmlformats.org/officeDocument/2006/relationships" type="ellipse" r:blip="">
              <dgm:adjLst/>
            </dgm:shape>
            <dgm:presOf axis="ch desOrSelf" ptType="node node" st="7 1" cnt="1 0"/>
            <dgm:constrLst>
              <dgm:constr type="h" refType="w"/>
            </dgm:constrLst>
            <dgm:ruleLst/>
          </dgm:layoutNode>
          <dgm:layoutNode name="c7text">
            <dgm:varLst>
              <dgm:bulletEnabled val="1"/>
            </dgm:varLst>
            <dgm:alg type="tx"/>
            <dgm:shape xmlns:r="http://schemas.openxmlformats.org/officeDocument/2006/relationships" type="rect" r:blip="" hideGeom="1">
              <dgm:adjLst/>
            </dgm:shape>
            <dgm:presOf axis="ch desOrSelf" ptType="node node" st="7 1" cnt="1 0"/>
            <dgm:constrLst/>
            <dgm:ruleLst>
              <dgm:rule type="primFontSz" val="5" fact="NaN" max="NaN"/>
            </dgm:ruleLst>
          </dgm:layoutNode>
        </dgm:layoutNode>
      </dgm:if>
      <dgm:else name="Name55"/>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1"/>
            <a:ext cx="2945659" cy="498056"/>
          </a:xfrm>
          <a:prstGeom prst="rect">
            <a:avLst/>
          </a:prstGeom>
        </p:spPr>
        <p:txBody>
          <a:bodyPr vert="horz" lIns="91312" tIns="45656" rIns="91312" bIns="45656"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0443" y="1"/>
            <a:ext cx="2945659" cy="498056"/>
          </a:xfrm>
          <a:prstGeom prst="rect">
            <a:avLst/>
          </a:prstGeom>
        </p:spPr>
        <p:txBody>
          <a:bodyPr vert="horz" lIns="91312" tIns="45656" rIns="91312" bIns="45656" rtlCol="0"/>
          <a:lstStyle>
            <a:lvl1pPr algn="r">
              <a:defRPr sz="1200"/>
            </a:lvl1pPr>
          </a:lstStyle>
          <a:p>
            <a:fld id="{FEC3E631-DB32-4ABA-A10D-B9863632FF05}" type="datetimeFigureOut">
              <a:rPr kumimoji="1" lang="ja-JP" altLang="en-US" smtClean="0"/>
              <a:pPr/>
              <a:t>2016/5/17</a:t>
            </a:fld>
            <a:endParaRPr kumimoji="1" lang="ja-JP" altLang="en-US"/>
          </a:p>
        </p:txBody>
      </p:sp>
      <p:sp>
        <p:nvSpPr>
          <p:cNvPr id="4" name="フッター プレースホルダー 3"/>
          <p:cNvSpPr>
            <a:spLocks noGrp="1"/>
          </p:cNvSpPr>
          <p:nvPr>
            <p:ph type="ftr" sz="quarter" idx="2"/>
          </p:nvPr>
        </p:nvSpPr>
        <p:spPr>
          <a:xfrm>
            <a:off x="1" y="9428584"/>
            <a:ext cx="2945659" cy="498055"/>
          </a:xfrm>
          <a:prstGeom prst="rect">
            <a:avLst/>
          </a:prstGeom>
        </p:spPr>
        <p:txBody>
          <a:bodyPr vert="horz" lIns="91312" tIns="45656" rIns="91312" bIns="45656"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0443" y="9428584"/>
            <a:ext cx="2945659" cy="498055"/>
          </a:xfrm>
          <a:prstGeom prst="rect">
            <a:avLst/>
          </a:prstGeom>
        </p:spPr>
        <p:txBody>
          <a:bodyPr vert="horz" lIns="91312" tIns="45656" rIns="91312" bIns="45656" rtlCol="0" anchor="b"/>
          <a:lstStyle>
            <a:lvl1pPr algn="r">
              <a:defRPr sz="1200"/>
            </a:lvl1pPr>
          </a:lstStyle>
          <a:p>
            <a:fld id="{BF4D6D22-D5CD-461B-9C22-46D63C7698E7}" type="slidenum">
              <a:rPr kumimoji="1" lang="ja-JP" altLang="en-US" smtClean="0"/>
              <a:pPr/>
              <a:t>‹#›</a:t>
            </a:fld>
            <a:endParaRPr kumimoji="1" lang="ja-JP" altLang="en-US"/>
          </a:p>
        </p:txBody>
      </p:sp>
    </p:spTree>
    <p:extLst>
      <p:ext uri="{BB962C8B-B14F-4D97-AF65-F5344CB8AC3E}">
        <p14:creationId xmlns:p14="http://schemas.microsoft.com/office/powerpoint/2010/main" val="364321560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1"/>
            <a:ext cx="2945448" cy="497838"/>
          </a:xfrm>
          <a:prstGeom prst="rect">
            <a:avLst/>
          </a:prstGeom>
        </p:spPr>
        <p:txBody>
          <a:bodyPr vert="horz" lIns="91312" tIns="45656" rIns="91312" bIns="45656"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0643" y="1"/>
            <a:ext cx="2945448" cy="497838"/>
          </a:xfrm>
          <a:prstGeom prst="rect">
            <a:avLst/>
          </a:prstGeom>
        </p:spPr>
        <p:txBody>
          <a:bodyPr vert="horz" lIns="91312" tIns="45656" rIns="91312" bIns="45656" rtlCol="0"/>
          <a:lstStyle>
            <a:lvl1pPr algn="r">
              <a:defRPr sz="1200"/>
            </a:lvl1pPr>
          </a:lstStyle>
          <a:p>
            <a:fld id="{DF829AFC-8802-415E-BDCA-4829FE6EB3B0}" type="datetimeFigureOut">
              <a:rPr kumimoji="1" lang="ja-JP" altLang="en-US" smtClean="0"/>
              <a:pPr/>
              <a:t>2016/5/17</a:t>
            </a:fld>
            <a:endParaRPr kumimoji="1" lang="ja-JP" altLang="en-US"/>
          </a:p>
        </p:txBody>
      </p:sp>
      <p:sp>
        <p:nvSpPr>
          <p:cNvPr id="4" name="スライド イメージ プレースホルダー 3"/>
          <p:cNvSpPr>
            <a:spLocks noGrp="1" noRot="1" noChangeAspect="1"/>
          </p:cNvSpPr>
          <p:nvPr>
            <p:ph type="sldImg" idx="2"/>
          </p:nvPr>
        </p:nvSpPr>
        <p:spPr>
          <a:xfrm>
            <a:off x="1165225" y="1241425"/>
            <a:ext cx="4467225" cy="3349625"/>
          </a:xfrm>
          <a:prstGeom prst="rect">
            <a:avLst/>
          </a:prstGeom>
          <a:noFill/>
          <a:ln w="12700">
            <a:solidFill>
              <a:prstClr val="black"/>
            </a:solidFill>
          </a:ln>
        </p:spPr>
        <p:txBody>
          <a:bodyPr vert="horz" lIns="91312" tIns="45656" rIns="91312" bIns="45656" rtlCol="0" anchor="ctr"/>
          <a:lstStyle/>
          <a:p>
            <a:endParaRPr lang="ja-JP" altLang="en-US"/>
          </a:p>
        </p:txBody>
      </p:sp>
      <p:sp>
        <p:nvSpPr>
          <p:cNvPr id="5" name="ノート プレースホルダー 4"/>
          <p:cNvSpPr>
            <a:spLocks noGrp="1"/>
          </p:cNvSpPr>
          <p:nvPr>
            <p:ph type="body" sz="quarter" idx="3"/>
          </p:nvPr>
        </p:nvSpPr>
        <p:spPr>
          <a:xfrm>
            <a:off x="680085" y="4777027"/>
            <a:ext cx="5437506" cy="3908187"/>
          </a:xfrm>
          <a:prstGeom prst="rect">
            <a:avLst/>
          </a:prstGeom>
        </p:spPr>
        <p:txBody>
          <a:bodyPr vert="horz" lIns="91312" tIns="45656" rIns="91312" bIns="45656"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28800"/>
            <a:ext cx="2945448" cy="497838"/>
          </a:xfrm>
          <a:prstGeom prst="rect">
            <a:avLst/>
          </a:prstGeom>
        </p:spPr>
        <p:txBody>
          <a:bodyPr vert="horz" lIns="91312" tIns="45656" rIns="91312" bIns="45656"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0643" y="9428800"/>
            <a:ext cx="2945448" cy="497838"/>
          </a:xfrm>
          <a:prstGeom prst="rect">
            <a:avLst/>
          </a:prstGeom>
        </p:spPr>
        <p:txBody>
          <a:bodyPr vert="horz" lIns="91312" tIns="45656" rIns="91312" bIns="45656" rtlCol="0" anchor="b"/>
          <a:lstStyle>
            <a:lvl1pPr algn="r">
              <a:defRPr sz="1200"/>
            </a:lvl1pPr>
          </a:lstStyle>
          <a:p>
            <a:fld id="{BF18FC03-1E3B-40FB-9B7F-496CA4D61446}" type="slidenum">
              <a:rPr kumimoji="1" lang="ja-JP" altLang="en-US" smtClean="0"/>
              <a:pPr/>
              <a:t>‹#›</a:t>
            </a:fld>
            <a:endParaRPr kumimoji="1" lang="ja-JP" altLang="en-US"/>
          </a:p>
        </p:txBody>
      </p:sp>
    </p:spTree>
    <p:extLst>
      <p:ext uri="{BB962C8B-B14F-4D97-AF65-F5344CB8AC3E}">
        <p14:creationId xmlns:p14="http://schemas.microsoft.com/office/powerpoint/2010/main" val="1879457005"/>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BF18FC03-1E3B-40FB-9B7F-496CA4D61446}" type="slidenum">
              <a:rPr kumimoji="1" lang="ja-JP" altLang="en-US" smtClean="0"/>
              <a:pPr/>
              <a:t>3</a:t>
            </a:fld>
            <a:endParaRPr kumimoji="1" lang="ja-JP" altLang="en-US"/>
          </a:p>
        </p:txBody>
      </p:sp>
    </p:spTree>
    <p:extLst>
      <p:ext uri="{BB962C8B-B14F-4D97-AF65-F5344CB8AC3E}">
        <p14:creationId xmlns:p14="http://schemas.microsoft.com/office/powerpoint/2010/main" val="26795671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BF18FC03-1E3B-40FB-9B7F-496CA4D61446}" type="slidenum">
              <a:rPr kumimoji="1" lang="ja-JP" altLang="en-US" smtClean="0"/>
              <a:pPr/>
              <a:t>8</a:t>
            </a:fld>
            <a:endParaRPr kumimoji="1" lang="ja-JP" altLang="en-US"/>
          </a:p>
        </p:txBody>
      </p:sp>
    </p:spTree>
    <p:extLst>
      <p:ext uri="{BB962C8B-B14F-4D97-AF65-F5344CB8AC3E}">
        <p14:creationId xmlns:p14="http://schemas.microsoft.com/office/powerpoint/2010/main" val="38425586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BF18FC03-1E3B-40FB-9B7F-496CA4D61446}" type="slidenum">
              <a:rPr kumimoji="1" lang="ja-JP" altLang="en-US" smtClean="0"/>
              <a:pPr/>
              <a:t>9</a:t>
            </a:fld>
            <a:endParaRPr kumimoji="1" lang="ja-JP" altLang="en-US"/>
          </a:p>
        </p:txBody>
      </p:sp>
    </p:spTree>
    <p:extLst>
      <p:ext uri="{BB962C8B-B14F-4D97-AF65-F5344CB8AC3E}">
        <p14:creationId xmlns:p14="http://schemas.microsoft.com/office/powerpoint/2010/main" val="42732371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BF18FC03-1E3B-40FB-9B7F-496CA4D61446}" type="slidenum">
              <a:rPr kumimoji="1" lang="ja-JP" altLang="en-US" smtClean="0"/>
              <a:pPr/>
              <a:t>17</a:t>
            </a:fld>
            <a:endParaRPr kumimoji="1" lang="ja-JP" altLang="en-US"/>
          </a:p>
        </p:txBody>
      </p:sp>
    </p:spTree>
    <p:extLst>
      <p:ext uri="{BB962C8B-B14F-4D97-AF65-F5344CB8AC3E}">
        <p14:creationId xmlns:p14="http://schemas.microsoft.com/office/powerpoint/2010/main" val="9504609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2100060A-9F78-405C-889E-E58B21097B15}" type="datetime1">
              <a:rPr kumimoji="1" lang="ja-JP" altLang="en-US" smtClean="0"/>
              <a:t>2016/5/17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9258E14-D83D-4ED3-A12C-10C5C41BB123}" type="slidenum">
              <a:rPr kumimoji="1" lang="ja-JP" altLang="en-US" smtClean="0"/>
              <a:pPr/>
              <a:t>‹#›</a:t>
            </a:fld>
            <a:endParaRPr kumimoji="1" lang="ja-JP" altLang="en-US"/>
          </a:p>
        </p:txBody>
      </p:sp>
    </p:spTree>
    <p:extLst>
      <p:ext uri="{BB962C8B-B14F-4D97-AF65-F5344CB8AC3E}">
        <p14:creationId xmlns:p14="http://schemas.microsoft.com/office/powerpoint/2010/main" val="38154266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0ACFCD1B-7289-41FA-87A6-BD4B0EC91AC1}" type="datetime1">
              <a:rPr kumimoji="1" lang="ja-JP" altLang="en-US" smtClean="0"/>
              <a:t>2016/5/17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9258E14-D83D-4ED3-A12C-10C5C41BB123}" type="slidenum">
              <a:rPr kumimoji="1" lang="ja-JP" altLang="en-US" smtClean="0"/>
              <a:pPr/>
              <a:t>‹#›</a:t>
            </a:fld>
            <a:endParaRPr kumimoji="1" lang="ja-JP" altLang="en-US"/>
          </a:p>
        </p:txBody>
      </p:sp>
    </p:spTree>
    <p:extLst>
      <p:ext uri="{BB962C8B-B14F-4D97-AF65-F5344CB8AC3E}">
        <p14:creationId xmlns:p14="http://schemas.microsoft.com/office/powerpoint/2010/main" val="6763199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F8270DF-EF84-424A-BC38-D818DB9152E0}" type="datetime1">
              <a:rPr kumimoji="1" lang="ja-JP" altLang="en-US" smtClean="0"/>
              <a:t>2016/5/17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9258E14-D83D-4ED3-A12C-10C5C41BB123}" type="slidenum">
              <a:rPr kumimoji="1" lang="ja-JP" altLang="en-US" smtClean="0"/>
              <a:pPr/>
              <a:t>‹#›</a:t>
            </a:fld>
            <a:endParaRPr kumimoji="1" lang="ja-JP" altLang="en-US"/>
          </a:p>
        </p:txBody>
      </p:sp>
    </p:spTree>
    <p:extLst>
      <p:ext uri="{BB962C8B-B14F-4D97-AF65-F5344CB8AC3E}">
        <p14:creationId xmlns:p14="http://schemas.microsoft.com/office/powerpoint/2010/main" val="12198523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0A513912-BFF6-4D6D-9D4C-73B5F1BAF429}" type="datetime1">
              <a:rPr kumimoji="1" lang="ja-JP" altLang="en-US" smtClean="0"/>
              <a:t>2016/5/17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9258E14-D83D-4ED3-A12C-10C5C41BB123}" type="slidenum">
              <a:rPr kumimoji="1" lang="ja-JP" altLang="en-US" smtClean="0"/>
              <a:pPr/>
              <a:t>‹#›</a:t>
            </a:fld>
            <a:endParaRPr kumimoji="1" lang="ja-JP" altLang="en-US"/>
          </a:p>
        </p:txBody>
      </p:sp>
    </p:spTree>
    <p:extLst>
      <p:ext uri="{BB962C8B-B14F-4D97-AF65-F5344CB8AC3E}">
        <p14:creationId xmlns:p14="http://schemas.microsoft.com/office/powerpoint/2010/main" val="29372513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6E662527-C31F-4FB6-AEE5-59A147B9B4FA}" type="datetime1">
              <a:rPr kumimoji="1" lang="ja-JP" altLang="en-US" smtClean="0"/>
              <a:t>2016/5/17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9258E14-D83D-4ED3-A12C-10C5C41BB123}" type="slidenum">
              <a:rPr kumimoji="1" lang="ja-JP" altLang="en-US" smtClean="0"/>
              <a:pPr/>
              <a:t>‹#›</a:t>
            </a:fld>
            <a:endParaRPr kumimoji="1" lang="ja-JP" altLang="en-US"/>
          </a:p>
        </p:txBody>
      </p:sp>
    </p:spTree>
    <p:extLst>
      <p:ext uri="{BB962C8B-B14F-4D97-AF65-F5344CB8AC3E}">
        <p14:creationId xmlns:p14="http://schemas.microsoft.com/office/powerpoint/2010/main" val="26673648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E0B97FE7-5083-4848-AEB2-9178E5C933C3}" type="datetime1">
              <a:rPr kumimoji="1" lang="ja-JP" altLang="en-US" smtClean="0"/>
              <a:t>2016/5/17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29258E14-D83D-4ED3-A12C-10C5C41BB123}" type="slidenum">
              <a:rPr kumimoji="1" lang="ja-JP" altLang="en-US" smtClean="0"/>
              <a:pPr/>
              <a:t>‹#›</a:t>
            </a:fld>
            <a:endParaRPr kumimoji="1" lang="ja-JP" altLang="en-US"/>
          </a:p>
        </p:txBody>
      </p:sp>
    </p:spTree>
    <p:extLst>
      <p:ext uri="{BB962C8B-B14F-4D97-AF65-F5344CB8AC3E}">
        <p14:creationId xmlns:p14="http://schemas.microsoft.com/office/powerpoint/2010/main" val="31733483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5BF95EA3-C52F-47FF-BF97-5B063070E484}" type="datetime1">
              <a:rPr kumimoji="1" lang="ja-JP" altLang="en-US" smtClean="0"/>
              <a:t>2016/5/17</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29258E14-D83D-4ED3-A12C-10C5C41BB123}" type="slidenum">
              <a:rPr kumimoji="1" lang="ja-JP" altLang="en-US" smtClean="0"/>
              <a:pPr/>
              <a:t>‹#›</a:t>
            </a:fld>
            <a:endParaRPr kumimoji="1" lang="ja-JP" altLang="en-US"/>
          </a:p>
        </p:txBody>
      </p:sp>
    </p:spTree>
    <p:extLst>
      <p:ext uri="{BB962C8B-B14F-4D97-AF65-F5344CB8AC3E}">
        <p14:creationId xmlns:p14="http://schemas.microsoft.com/office/powerpoint/2010/main" val="18063990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A1D4210D-1C8B-480C-934A-A5023C4CB7E4}" type="datetime1">
              <a:rPr kumimoji="1" lang="ja-JP" altLang="en-US" smtClean="0"/>
              <a:t>2016/5/17</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29258E14-D83D-4ED3-A12C-10C5C41BB123}" type="slidenum">
              <a:rPr kumimoji="1" lang="ja-JP" altLang="en-US" smtClean="0"/>
              <a:pPr/>
              <a:t>‹#›</a:t>
            </a:fld>
            <a:endParaRPr kumimoji="1" lang="ja-JP" altLang="en-US"/>
          </a:p>
        </p:txBody>
      </p:sp>
    </p:spTree>
    <p:extLst>
      <p:ext uri="{BB962C8B-B14F-4D97-AF65-F5344CB8AC3E}">
        <p14:creationId xmlns:p14="http://schemas.microsoft.com/office/powerpoint/2010/main" val="18846423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D5859AFA-E662-4CCE-89B5-4D6EF24F36B1}" type="datetime1">
              <a:rPr kumimoji="1" lang="ja-JP" altLang="en-US" smtClean="0"/>
              <a:t>2016/5/17</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29258E14-D83D-4ED3-A12C-10C5C41BB123}" type="slidenum">
              <a:rPr kumimoji="1" lang="ja-JP" altLang="en-US" smtClean="0"/>
              <a:pPr/>
              <a:t>‹#›</a:t>
            </a:fld>
            <a:endParaRPr kumimoji="1" lang="ja-JP" altLang="en-US"/>
          </a:p>
        </p:txBody>
      </p:sp>
    </p:spTree>
    <p:extLst>
      <p:ext uri="{BB962C8B-B14F-4D97-AF65-F5344CB8AC3E}">
        <p14:creationId xmlns:p14="http://schemas.microsoft.com/office/powerpoint/2010/main" val="5632279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7CC352CE-3058-43BC-BCC9-4191FCFFA2AF}" type="datetime1">
              <a:rPr kumimoji="1" lang="ja-JP" altLang="en-US" smtClean="0"/>
              <a:t>2016/5/17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29258E14-D83D-4ED3-A12C-10C5C41BB123}" type="slidenum">
              <a:rPr kumimoji="1" lang="ja-JP" altLang="en-US" smtClean="0"/>
              <a:pPr/>
              <a:t>‹#›</a:t>
            </a:fld>
            <a:endParaRPr kumimoji="1" lang="ja-JP" altLang="en-US"/>
          </a:p>
        </p:txBody>
      </p:sp>
    </p:spTree>
    <p:extLst>
      <p:ext uri="{BB962C8B-B14F-4D97-AF65-F5344CB8AC3E}">
        <p14:creationId xmlns:p14="http://schemas.microsoft.com/office/powerpoint/2010/main" val="32381565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63146793-CD13-4BD9-B45F-99A0E88B70CE}" type="datetime1">
              <a:rPr kumimoji="1" lang="ja-JP" altLang="en-US" smtClean="0"/>
              <a:t>2016/5/17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29258E14-D83D-4ED3-A12C-10C5C41BB123}" type="slidenum">
              <a:rPr kumimoji="1" lang="ja-JP" altLang="en-US" smtClean="0"/>
              <a:pPr/>
              <a:t>‹#›</a:t>
            </a:fld>
            <a:endParaRPr kumimoji="1" lang="ja-JP" altLang="en-US"/>
          </a:p>
        </p:txBody>
      </p:sp>
    </p:spTree>
    <p:extLst>
      <p:ext uri="{BB962C8B-B14F-4D97-AF65-F5344CB8AC3E}">
        <p14:creationId xmlns:p14="http://schemas.microsoft.com/office/powerpoint/2010/main" val="19634703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F68B572-92D2-4E6B-BB16-E87428CD1943}" type="datetime1">
              <a:rPr kumimoji="1" lang="ja-JP" altLang="en-US" smtClean="0"/>
              <a:t>2016/5/17</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9258E14-D83D-4ED3-A12C-10C5C41BB123}" type="slidenum">
              <a:rPr kumimoji="1" lang="ja-JP" altLang="en-US" smtClean="0"/>
              <a:pPr/>
              <a:t>‹#›</a:t>
            </a:fld>
            <a:endParaRPr kumimoji="1" lang="ja-JP" altLang="en-US"/>
          </a:p>
        </p:txBody>
      </p:sp>
    </p:spTree>
    <p:extLst>
      <p:ext uri="{BB962C8B-B14F-4D97-AF65-F5344CB8AC3E}">
        <p14:creationId xmlns:p14="http://schemas.microsoft.com/office/powerpoint/2010/main" val="1496947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8" Type="http://schemas.openxmlformats.org/officeDocument/2006/relationships/diagramLayout" Target="../diagrams/layout2.xml"/><Relationship Id="rId13" Type="http://schemas.openxmlformats.org/officeDocument/2006/relationships/diagramLayout" Target="../diagrams/layout3.xml"/><Relationship Id="rId18" Type="http://schemas.openxmlformats.org/officeDocument/2006/relationships/diagramLayout" Target="../diagrams/layout4.xml"/><Relationship Id="rId3" Type="http://schemas.openxmlformats.org/officeDocument/2006/relationships/diagramLayout" Target="../diagrams/layout1.xml"/><Relationship Id="rId21" Type="http://schemas.microsoft.com/office/2007/relationships/diagramDrawing" Target="../diagrams/drawing4.xml"/><Relationship Id="rId7" Type="http://schemas.openxmlformats.org/officeDocument/2006/relationships/diagramData" Target="../diagrams/data2.xml"/><Relationship Id="rId12" Type="http://schemas.openxmlformats.org/officeDocument/2006/relationships/diagramData" Target="../diagrams/data3.xml"/><Relationship Id="rId17" Type="http://schemas.openxmlformats.org/officeDocument/2006/relationships/diagramData" Target="../diagrams/data4.xml"/><Relationship Id="rId2" Type="http://schemas.openxmlformats.org/officeDocument/2006/relationships/diagramData" Target="../diagrams/data1.xml"/><Relationship Id="rId16" Type="http://schemas.microsoft.com/office/2007/relationships/diagramDrawing" Target="../diagrams/drawing3.xml"/><Relationship Id="rId20" Type="http://schemas.openxmlformats.org/officeDocument/2006/relationships/diagramColors" Target="../diagrams/colors4.xml"/><Relationship Id="rId1" Type="http://schemas.openxmlformats.org/officeDocument/2006/relationships/slideLayout" Target="../slideLayouts/slideLayout7.xml"/><Relationship Id="rId6" Type="http://schemas.microsoft.com/office/2007/relationships/diagramDrawing" Target="../diagrams/drawing1.xml"/><Relationship Id="rId11" Type="http://schemas.microsoft.com/office/2007/relationships/diagramDrawing" Target="../diagrams/drawing2.xml"/><Relationship Id="rId5" Type="http://schemas.openxmlformats.org/officeDocument/2006/relationships/diagramColors" Target="../diagrams/colors1.xml"/><Relationship Id="rId15" Type="http://schemas.openxmlformats.org/officeDocument/2006/relationships/diagramColors" Target="../diagrams/colors3.xml"/><Relationship Id="rId10" Type="http://schemas.openxmlformats.org/officeDocument/2006/relationships/diagramColors" Target="../diagrams/colors2.xml"/><Relationship Id="rId19" Type="http://schemas.openxmlformats.org/officeDocument/2006/relationships/diagramQuickStyle" Target="../diagrams/quickStyle4.xml"/><Relationship Id="rId4" Type="http://schemas.openxmlformats.org/officeDocument/2006/relationships/diagramQuickStyle" Target="../diagrams/quickStyle1.xml"/><Relationship Id="rId9" Type="http://schemas.openxmlformats.org/officeDocument/2006/relationships/diagramQuickStyle" Target="../diagrams/quickStyle2.xml"/><Relationship Id="rId14" Type="http://schemas.openxmlformats.org/officeDocument/2006/relationships/diagramQuickStyle" Target="../diagrams/quickStyle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8" Type="http://schemas.openxmlformats.org/officeDocument/2006/relationships/diagramData" Target="../diagrams/data6.xml"/><Relationship Id="rId13" Type="http://schemas.openxmlformats.org/officeDocument/2006/relationships/diagramData" Target="../diagrams/data7.xml"/><Relationship Id="rId18" Type="http://schemas.openxmlformats.org/officeDocument/2006/relationships/diagramData" Target="../diagrams/data8.xml"/><Relationship Id="rId3" Type="http://schemas.openxmlformats.org/officeDocument/2006/relationships/diagramData" Target="../diagrams/data5.xml"/><Relationship Id="rId21" Type="http://schemas.openxmlformats.org/officeDocument/2006/relationships/diagramColors" Target="../diagrams/colors8.xml"/><Relationship Id="rId7" Type="http://schemas.microsoft.com/office/2007/relationships/diagramDrawing" Target="../diagrams/drawing5.xml"/><Relationship Id="rId12" Type="http://schemas.microsoft.com/office/2007/relationships/diagramDrawing" Target="../diagrams/drawing6.xml"/><Relationship Id="rId17" Type="http://schemas.microsoft.com/office/2007/relationships/diagramDrawing" Target="../diagrams/drawing7.xml"/><Relationship Id="rId2" Type="http://schemas.openxmlformats.org/officeDocument/2006/relationships/notesSlide" Target="../notesSlides/notesSlide3.xml"/><Relationship Id="rId16" Type="http://schemas.openxmlformats.org/officeDocument/2006/relationships/diagramColors" Target="../diagrams/colors7.xml"/><Relationship Id="rId20" Type="http://schemas.openxmlformats.org/officeDocument/2006/relationships/diagramQuickStyle" Target="../diagrams/quickStyle8.xml"/><Relationship Id="rId1" Type="http://schemas.openxmlformats.org/officeDocument/2006/relationships/slideLayout" Target="../slideLayouts/slideLayout7.xml"/><Relationship Id="rId6" Type="http://schemas.openxmlformats.org/officeDocument/2006/relationships/diagramColors" Target="../diagrams/colors5.xml"/><Relationship Id="rId11" Type="http://schemas.openxmlformats.org/officeDocument/2006/relationships/diagramColors" Target="../diagrams/colors6.xml"/><Relationship Id="rId5" Type="http://schemas.openxmlformats.org/officeDocument/2006/relationships/diagramQuickStyle" Target="../diagrams/quickStyle5.xml"/><Relationship Id="rId15" Type="http://schemas.openxmlformats.org/officeDocument/2006/relationships/diagramQuickStyle" Target="../diagrams/quickStyle7.xml"/><Relationship Id="rId10" Type="http://schemas.openxmlformats.org/officeDocument/2006/relationships/diagramQuickStyle" Target="../diagrams/quickStyle6.xml"/><Relationship Id="rId19" Type="http://schemas.openxmlformats.org/officeDocument/2006/relationships/diagramLayout" Target="../diagrams/layout8.xml"/><Relationship Id="rId4" Type="http://schemas.openxmlformats.org/officeDocument/2006/relationships/diagramLayout" Target="../diagrams/layout5.xml"/><Relationship Id="rId9" Type="http://schemas.openxmlformats.org/officeDocument/2006/relationships/diagramLayout" Target="../diagrams/layout6.xml"/><Relationship Id="rId14" Type="http://schemas.openxmlformats.org/officeDocument/2006/relationships/diagramLayout" Target="../diagrams/layout7.xml"/><Relationship Id="rId22" Type="http://schemas.microsoft.com/office/2007/relationships/diagramDrawing" Target="../diagrams/drawing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3568" y="1340768"/>
            <a:ext cx="7772400" cy="3600400"/>
          </a:xfrm>
        </p:spPr>
        <p:txBody>
          <a:bodyPr>
            <a:normAutofit/>
          </a:bodyPr>
          <a:lstStyle/>
          <a:p>
            <a:r>
              <a:rPr kumimoji="1" lang="ja-JP" altLang="en-US" dirty="0" smtClean="0"/>
              <a:t>福島県</a:t>
            </a:r>
            <a:r>
              <a:rPr kumimoji="1" lang="en-US" altLang="ja-JP" dirty="0" smtClean="0"/>
              <a:t/>
            </a:r>
            <a:br>
              <a:rPr kumimoji="1" lang="en-US" altLang="ja-JP" dirty="0" smtClean="0"/>
            </a:br>
            <a:r>
              <a:rPr lang="ja-JP" altLang="en-US" dirty="0" err="1"/>
              <a:t>障がい</a:t>
            </a:r>
            <a:r>
              <a:rPr lang="ja-JP" altLang="en-US" dirty="0" smtClean="0"/>
              <a:t>者相談支援従事者</a:t>
            </a:r>
            <a:r>
              <a:rPr lang="en-US" altLang="ja-JP" dirty="0" smtClean="0"/>
              <a:t/>
            </a:r>
            <a:br>
              <a:rPr lang="en-US" altLang="ja-JP" dirty="0" smtClean="0"/>
            </a:br>
            <a:r>
              <a:rPr lang="ja-JP" altLang="en-US" dirty="0"/>
              <a:t>人材</a:t>
            </a:r>
            <a:r>
              <a:rPr lang="ja-JP" altLang="en-US" dirty="0" smtClean="0"/>
              <a:t>育成</a:t>
            </a:r>
            <a:r>
              <a:rPr lang="ja-JP" altLang="en-US" dirty="0" smtClean="0"/>
              <a:t>ビジョン</a:t>
            </a:r>
            <a:endParaRPr kumimoji="1" lang="ja-JP" altLang="en-US" dirty="0"/>
          </a:p>
        </p:txBody>
      </p:sp>
      <p:sp>
        <p:nvSpPr>
          <p:cNvPr id="3" name="角丸四角形 2"/>
          <p:cNvSpPr/>
          <p:nvPr/>
        </p:nvSpPr>
        <p:spPr>
          <a:xfrm>
            <a:off x="4355976" y="4941168"/>
            <a:ext cx="4104456" cy="1368152"/>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kumimoji="1" lang="ja-JP" altLang="en-US" sz="2000" dirty="0" smtClean="0"/>
              <a:t>福島県自立支援協議会　</a:t>
            </a:r>
            <a:endParaRPr kumimoji="1" lang="en-US" altLang="ja-JP" sz="2000" dirty="0" smtClean="0"/>
          </a:p>
          <a:p>
            <a:pPr algn="ctr"/>
            <a:r>
              <a:rPr kumimoji="1" lang="ja-JP" altLang="en-US" sz="2000" dirty="0" smtClean="0"/>
              <a:t>人材育成部会</a:t>
            </a:r>
            <a:endParaRPr kumimoji="1" lang="en-US" altLang="ja-JP" sz="2000" dirty="0" smtClean="0"/>
          </a:p>
          <a:p>
            <a:pPr algn="ctr"/>
            <a:r>
              <a:rPr lang="ja-JP" altLang="en-US" sz="2000" dirty="0"/>
              <a:t>相談</a:t>
            </a:r>
            <a:r>
              <a:rPr lang="ja-JP" altLang="en-US" sz="2000" dirty="0" smtClean="0"/>
              <a:t>支援体制ＷＧ</a:t>
            </a:r>
            <a:endParaRPr kumimoji="1" lang="ja-JP" altLang="en-US" sz="2000" dirty="0"/>
          </a:p>
        </p:txBody>
      </p:sp>
    </p:spTree>
    <p:extLst>
      <p:ext uri="{BB962C8B-B14F-4D97-AF65-F5344CB8AC3E}">
        <p14:creationId xmlns:p14="http://schemas.microsoft.com/office/powerpoint/2010/main" val="359025191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95536" y="2996952"/>
            <a:ext cx="8229600" cy="1080120"/>
          </a:xfrm>
        </p:spPr>
        <p:txBody>
          <a:bodyPr>
            <a:noAutofit/>
          </a:bodyPr>
          <a:lstStyle/>
          <a:p>
            <a:r>
              <a:rPr lang="ja-JP" altLang="en-US" sz="4000" dirty="0" err="1">
                <a:solidFill>
                  <a:srgbClr val="4F81BD"/>
                </a:solidFill>
                <a:latin typeface="HG丸ｺﾞｼｯｸM-PRO" panose="020F0600000000000000" pitchFamily="50" charset="-128"/>
                <a:ea typeface="HG丸ｺﾞｼｯｸM-PRO" panose="020F0600000000000000" pitchFamily="50" charset="-128"/>
              </a:rPr>
              <a:t>障がい</a:t>
            </a:r>
            <a:r>
              <a:rPr lang="ja-JP" altLang="en-US" sz="4000" dirty="0">
                <a:solidFill>
                  <a:srgbClr val="4F81BD"/>
                </a:solidFill>
                <a:latin typeface="HG丸ｺﾞｼｯｸM-PRO" panose="020F0600000000000000" pitchFamily="50" charset="-128"/>
                <a:ea typeface="HG丸ｺﾞｼｯｸM-PRO" panose="020F0600000000000000" pitchFamily="50" charset="-128"/>
              </a:rPr>
              <a:t>福祉従事者</a:t>
            </a:r>
            <a:r>
              <a:rPr lang="ja-JP" altLang="en-US" sz="4000" dirty="0">
                <a:solidFill>
                  <a:schemeClr val="accent2">
                    <a:lumMod val="75000"/>
                  </a:schemeClr>
                </a:solidFill>
                <a:latin typeface="HG丸ｺﾞｼｯｸM-PRO" panose="020F0600000000000000" pitchFamily="50" charset="-128"/>
                <a:ea typeface="HG丸ｺﾞｼｯｸM-PRO" panose="020F0600000000000000" pitchFamily="50" charset="-128"/>
              </a:rPr>
              <a:t>に必要な</a:t>
            </a:r>
            <a:r>
              <a:rPr lang="ja-JP" altLang="en-US" sz="4000" dirty="0" smtClean="0">
                <a:solidFill>
                  <a:schemeClr val="accent2">
                    <a:lumMod val="75000"/>
                  </a:schemeClr>
                </a:solidFill>
                <a:latin typeface="HG丸ｺﾞｼｯｸM-PRO" panose="020F0600000000000000" pitchFamily="50" charset="-128"/>
                <a:ea typeface="HG丸ｺﾞｼｯｸM-PRO" panose="020F0600000000000000" pitchFamily="50" charset="-128"/>
              </a:rPr>
              <a:t>資質</a:t>
            </a:r>
            <a:endParaRPr kumimoji="1" lang="ja-JP" altLang="en-US" sz="4000" dirty="0">
              <a:latin typeface="HG丸ｺﾞｼｯｸM-PRO" panose="020F0600000000000000" pitchFamily="50" charset="-128"/>
              <a:ea typeface="HG丸ｺﾞｼｯｸM-PRO" panose="020F0600000000000000" pitchFamily="50" charset="-128"/>
            </a:endParaRPr>
          </a:p>
        </p:txBody>
      </p:sp>
      <p:sp>
        <p:nvSpPr>
          <p:cNvPr id="3" name="スライド番号プレースホルダー 2"/>
          <p:cNvSpPr>
            <a:spLocks noGrp="1"/>
          </p:cNvSpPr>
          <p:nvPr>
            <p:ph type="sldNum" sz="quarter" idx="12"/>
          </p:nvPr>
        </p:nvSpPr>
        <p:spPr/>
        <p:txBody>
          <a:bodyPr/>
          <a:lstStyle/>
          <a:p>
            <a:r>
              <a:rPr kumimoji="1" lang="ja-JP" altLang="en-US" dirty="0" smtClean="0"/>
              <a:t>８</a:t>
            </a:r>
            <a:endParaRPr kumimoji="1" lang="ja-JP" altLang="en-US" dirty="0"/>
          </a:p>
        </p:txBody>
      </p:sp>
    </p:spTree>
    <p:extLst>
      <p:ext uri="{BB962C8B-B14F-4D97-AF65-F5344CB8AC3E}">
        <p14:creationId xmlns:p14="http://schemas.microsoft.com/office/powerpoint/2010/main" val="350985401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31333" y="476672"/>
            <a:ext cx="8229600" cy="808594"/>
          </a:xfrm>
        </p:spPr>
        <p:txBody>
          <a:bodyPr>
            <a:normAutofit/>
          </a:bodyPr>
          <a:lstStyle/>
          <a:p>
            <a:r>
              <a:rPr lang="en-US" altLang="ja-JP" dirty="0" smtClean="0">
                <a:solidFill>
                  <a:srgbClr val="00B050"/>
                </a:solidFill>
                <a:latin typeface="HG丸ｺﾞｼｯｸM-PRO" panose="020F0600000000000000" pitchFamily="50" charset="-128"/>
                <a:ea typeface="HG丸ｺﾞｼｯｸM-PRO" panose="020F0600000000000000" pitchFamily="50" charset="-128"/>
              </a:rPr>
              <a:t> ⅰ </a:t>
            </a:r>
            <a:r>
              <a:rPr lang="ja-JP" altLang="en-US" dirty="0" err="1" smtClean="0">
                <a:solidFill>
                  <a:srgbClr val="00B050"/>
                </a:solidFill>
                <a:latin typeface="HG丸ｺﾞｼｯｸM-PRO" panose="020F0600000000000000" pitchFamily="50" charset="-128"/>
                <a:ea typeface="HG丸ｺﾞｼｯｸM-PRO" panose="020F0600000000000000" pitchFamily="50" charset="-128"/>
              </a:rPr>
              <a:t>障がい</a:t>
            </a:r>
            <a:r>
              <a:rPr lang="ja-JP" altLang="en-US" dirty="0" smtClean="0">
                <a:solidFill>
                  <a:srgbClr val="00B050"/>
                </a:solidFill>
                <a:latin typeface="HG丸ｺﾞｼｯｸM-PRO" panose="020F0600000000000000" pitchFamily="50" charset="-128"/>
                <a:ea typeface="HG丸ｺﾞｼｯｸM-PRO" panose="020F0600000000000000" pitchFamily="50" charset="-128"/>
              </a:rPr>
              <a:t>福祉従事者</a:t>
            </a:r>
            <a:r>
              <a:rPr lang="ja-JP" altLang="en-US" dirty="0">
                <a:solidFill>
                  <a:srgbClr val="00B050"/>
                </a:solidFill>
                <a:latin typeface="HG丸ｺﾞｼｯｸM-PRO" panose="020F0600000000000000" pitchFamily="50" charset="-128"/>
                <a:ea typeface="HG丸ｺﾞｼｯｸM-PRO" panose="020F0600000000000000" pitchFamily="50" charset="-128"/>
              </a:rPr>
              <a:t>と</a:t>
            </a:r>
            <a:r>
              <a:rPr lang="ja-JP" altLang="en-US" dirty="0" smtClean="0">
                <a:solidFill>
                  <a:srgbClr val="00B050"/>
                </a:solidFill>
                <a:latin typeface="HG丸ｺﾞｼｯｸM-PRO" panose="020F0600000000000000" pitchFamily="50" charset="-128"/>
                <a:ea typeface="HG丸ｺﾞｼｯｸM-PRO" panose="020F0600000000000000" pitchFamily="50" charset="-128"/>
              </a:rPr>
              <a:t>は</a:t>
            </a:r>
            <a:endParaRPr kumimoji="1" lang="ja-JP" altLang="en-US" dirty="0">
              <a:solidFill>
                <a:srgbClr val="00B050"/>
              </a:solidFill>
              <a:latin typeface="HG丸ｺﾞｼｯｸM-PRO" panose="020F0600000000000000" pitchFamily="50" charset="-128"/>
              <a:ea typeface="HG丸ｺﾞｼｯｸM-PRO" panose="020F0600000000000000" pitchFamily="50" charset="-128"/>
            </a:endParaRPr>
          </a:p>
        </p:txBody>
      </p:sp>
      <p:sp>
        <p:nvSpPr>
          <p:cNvPr id="3" name="コンテンツ プレースホルダー 2"/>
          <p:cNvSpPr>
            <a:spLocks noGrp="1"/>
          </p:cNvSpPr>
          <p:nvPr>
            <p:ph idx="1"/>
          </p:nvPr>
        </p:nvSpPr>
        <p:spPr>
          <a:xfrm>
            <a:off x="432244" y="1501290"/>
            <a:ext cx="8229600" cy="1892090"/>
          </a:xfrm>
        </p:spPr>
        <p:txBody>
          <a:bodyPr>
            <a:normAutofit fontScale="85000" lnSpcReduction="10000"/>
          </a:bodyPr>
          <a:lstStyle/>
          <a:p>
            <a:pPr marL="0" indent="0">
              <a:buNone/>
            </a:pPr>
            <a:r>
              <a:rPr kumimoji="1" lang="ja-JP" altLang="en-US" dirty="0" smtClean="0"/>
              <a:t>　</a:t>
            </a:r>
            <a:r>
              <a:rPr lang="ja-JP" altLang="en-US" dirty="0" err="1"/>
              <a:t>障がい</a:t>
            </a:r>
            <a:r>
              <a:rPr lang="ja-JP" altLang="en-US" dirty="0" smtClean="0"/>
              <a:t>者支援に</a:t>
            </a:r>
            <a:r>
              <a:rPr lang="ja-JP" altLang="en-US" dirty="0"/>
              <a:t>関わる者</a:t>
            </a:r>
            <a:r>
              <a:rPr lang="ja-JP" altLang="en-US" dirty="0" smtClean="0"/>
              <a:t>。（相談支援専門員、サービス管理責任者等、</a:t>
            </a:r>
            <a:r>
              <a:rPr kumimoji="1" lang="ja-JP" altLang="en-US" dirty="0" smtClean="0"/>
              <a:t>生活相談員、介護・看護職員、生活支援員、職業指導員、ヘルパー、世話人、地域移行支援員、行政担当課職員、</a:t>
            </a:r>
            <a:r>
              <a:rPr lang="ja-JP" altLang="en-US" dirty="0" smtClean="0"/>
              <a:t>事務員、管理者等）</a:t>
            </a:r>
            <a:endParaRPr kumimoji="1" lang="ja-JP" altLang="en-US" dirty="0"/>
          </a:p>
        </p:txBody>
      </p:sp>
      <p:sp>
        <p:nvSpPr>
          <p:cNvPr id="6" name="コンテンツ プレースホルダー 2"/>
          <p:cNvSpPr txBox="1">
            <a:spLocks/>
          </p:cNvSpPr>
          <p:nvPr/>
        </p:nvSpPr>
        <p:spPr>
          <a:xfrm>
            <a:off x="755576" y="3609404"/>
            <a:ext cx="7704856" cy="2555900"/>
          </a:xfrm>
          <a:prstGeom prst="rect">
            <a:avLst/>
          </a:prstGeom>
        </p:spPr>
        <p:txBody>
          <a:bodyPr vert="horz" lIns="91440" tIns="45720" rIns="91440" bIns="45720" rtlCol="0">
            <a:normAutofit lnSpcReduction="10000"/>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buFont typeface="Arial" panose="020B0604020202020204" pitchFamily="34" charset="0"/>
              <a:buNone/>
            </a:pPr>
            <a:r>
              <a:rPr lang="ja-JP" altLang="en-US" sz="2000" dirty="0" smtClean="0">
                <a:latin typeface="HG丸ｺﾞｼｯｸM-PRO" panose="020F0600000000000000" pitchFamily="50" charset="-128"/>
                <a:ea typeface="HG丸ｺﾞｼｯｸM-PRO" panose="020F0600000000000000" pitchFamily="50" charset="-128"/>
              </a:rPr>
              <a:t>　</a:t>
            </a:r>
            <a:r>
              <a:rPr lang="ja-JP" altLang="en-US" sz="2000" dirty="0" err="1" smtClean="0">
                <a:latin typeface="HG丸ｺﾞｼｯｸM-PRO" panose="020F0600000000000000" pitchFamily="50" charset="-128"/>
                <a:ea typeface="HG丸ｺﾞｼｯｸM-PRO" panose="020F0600000000000000" pitchFamily="50" charset="-128"/>
              </a:rPr>
              <a:t>障がい</a:t>
            </a:r>
            <a:r>
              <a:rPr lang="ja-JP" altLang="en-US" sz="2000" dirty="0" smtClean="0">
                <a:latin typeface="HG丸ｺﾞｼｯｸM-PRO" panose="020F0600000000000000" pitchFamily="50" charset="-128"/>
                <a:ea typeface="HG丸ｺﾞｼｯｸM-PRO" panose="020F0600000000000000" pitchFamily="50" charset="-128"/>
              </a:rPr>
              <a:t>者が地域で安心して生活し、共生する社会を実現するためには、個々のサービスの質の向上、ネットワーク、社会資源の充実が必要です。障がい者支援に携わるすべての者の支援技術の向上、人材確保が</a:t>
            </a:r>
            <a:r>
              <a:rPr lang="ja-JP" altLang="en-US" sz="2000" dirty="0">
                <a:latin typeface="HG丸ｺﾞｼｯｸM-PRO" panose="020F0600000000000000" pitchFamily="50" charset="-128"/>
                <a:ea typeface="HG丸ｺﾞｼｯｸM-PRO" panose="020F0600000000000000" pitchFamily="50" charset="-128"/>
              </a:rPr>
              <a:t>必要</a:t>
            </a:r>
            <a:r>
              <a:rPr lang="ja-JP" altLang="en-US" sz="2000" dirty="0" smtClean="0">
                <a:latin typeface="HG丸ｺﾞｼｯｸM-PRO" panose="020F0600000000000000" pitchFamily="50" charset="-128"/>
                <a:ea typeface="HG丸ｺﾞｼｯｸM-PRO" panose="020F0600000000000000" pitchFamily="50" charset="-128"/>
              </a:rPr>
              <a:t>です。</a:t>
            </a:r>
            <a:endParaRPr lang="en-US" altLang="ja-JP" sz="2000" dirty="0" smtClean="0">
              <a:latin typeface="HG丸ｺﾞｼｯｸM-PRO" panose="020F0600000000000000" pitchFamily="50" charset="-128"/>
              <a:ea typeface="HG丸ｺﾞｼｯｸM-PRO" panose="020F0600000000000000" pitchFamily="50" charset="-128"/>
            </a:endParaRPr>
          </a:p>
          <a:p>
            <a:pPr marL="0" indent="0">
              <a:buFont typeface="Arial" panose="020B0604020202020204" pitchFamily="34" charset="0"/>
              <a:buNone/>
            </a:pPr>
            <a:endParaRPr lang="en-US" altLang="ja-JP" sz="2000" dirty="0" smtClean="0">
              <a:latin typeface="HG丸ｺﾞｼｯｸM-PRO" panose="020F0600000000000000" pitchFamily="50" charset="-128"/>
              <a:ea typeface="HG丸ｺﾞｼｯｸM-PRO" panose="020F0600000000000000" pitchFamily="50" charset="-128"/>
            </a:endParaRPr>
          </a:p>
          <a:p>
            <a:pPr marL="0" indent="0">
              <a:buFont typeface="Arial" panose="020B0604020202020204" pitchFamily="34" charset="0"/>
              <a:buNone/>
            </a:pPr>
            <a:r>
              <a:rPr lang="ja-JP" altLang="en-US" sz="2000" dirty="0" smtClean="0">
                <a:latin typeface="HG丸ｺﾞｼｯｸM-PRO" panose="020F0600000000000000" pitchFamily="50" charset="-128"/>
                <a:ea typeface="HG丸ｺﾞｼｯｸM-PRO" panose="020F0600000000000000" pitchFamily="50" charset="-128"/>
              </a:rPr>
              <a:t>　支援の質の向上のためには、以下に示すような、基本的な姿勢やスキルはもちろん、職種に応じた専門的な知識や倫理、価値観などが求められます。</a:t>
            </a:r>
            <a:endParaRPr lang="en-US" altLang="ja-JP" sz="2000" dirty="0" smtClean="0">
              <a:latin typeface="HG丸ｺﾞｼｯｸM-PRO" panose="020F0600000000000000" pitchFamily="50" charset="-128"/>
              <a:ea typeface="HG丸ｺﾞｼｯｸM-PRO" panose="020F0600000000000000" pitchFamily="50" charset="-128"/>
            </a:endParaRPr>
          </a:p>
          <a:p>
            <a:pPr marL="0" indent="0">
              <a:buFont typeface="Arial" panose="020B0604020202020204" pitchFamily="34" charset="0"/>
              <a:buNone/>
            </a:pPr>
            <a:endParaRPr lang="en-US" altLang="ja-JP" sz="2000" dirty="0">
              <a:latin typeface="HG丸ｺﾞｼｯｸM-PRO" panose="020F0600000000000000" pitchFamily="50" charset="-128"/>
              <a:ea typeface="HG丸ｺﾞｼｯｸM-PRO" panose="020F0600000000000000" pitchFamily="50" charset="-128"/>
            </a:endParaRPr>
          </a:p>
        </p:txBody>
      </p:sp>
      <p:sp>
        <p:nvSpPr>
          <p:cNvPr id="4" name="スライド番号プレースホルダー 3"/>
          <p:cNvSpPr>
            <a:spLocks noGrp="1"/>
          </p:cNvSpPr>
          <p:nvPr>
            <p:ph type="sldNum" sz="quarter" idx="12"/>
          </p:nvPr>
        </p:nvSpPr>
        <p:spPr/>
        <p:txBody>
          <a:bodyPr/>
          <a:lstStyle/>
          <a:p>
            <a:r>
              <a:rPr kumimoji="1" lang="ja-JP" altLang="en-US" dirty="0" smtClean="0"/>
              <a:t>９</a:t>
            </a:r>
            <a:endParaRPr kumimoji="1" lang="ja-JP" altLang="en-US" dirty="0"/>
          </a:p>
        </p:txBody>
      </p:sp>
    </p:spTree>
    <p:extLst>
      <p:ext uri="{BB962C8B-B14F-4D97-AF65-F5344CB8AC3E}">
        <p14:creationId xmlns:p14="http://schemas.microsoft.com/office/powerpoint/2010/main" val="117399785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p:cNvSpPr/>
          <p:nvPr/>
        </p:nvSpPr>
        <p:spPr>
          <a:xfrm>
            <a:off x="1475656" y="2081281"/>
            <a:ext cx="2808312" cy="2628292"/>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solidFill>
                  <a:schemeClr val="tx2">
                    <a:lumMod val="75000"/>
                  </a:schemeClr>
                </a:solidFill>
              </a:rPr>
              <a:t>援助理論</a:t>
            </a:r>
            <a:endParaRPr kumimoji="1" lang="en-US" altLang="ja-JP" b="1" dirty="0" smtClean="0">
              <a:solidFill>
                <a:schemeClr val="tx2">
                  <a:lumMod val="75000"/>
                </a:schemeClr>
              </a:solidFill>
            </a:endParaRPr>
          </a:p>
          <a:p>
            <a:pPr algn="ctr"/>
            <a:endParaRPr kumimoji="1" lang="en-US" altLang="ja-JP" b="1" dirty="0" smtClean="0">
              <a:solidFill>
                <a:schemeClr val="tx2">
                  <a:lumMod val="75000"/>
                </a:schemeClr>
              </a:solidFill>
            </a:endParaRPr>
          </a:p>
          <a:p>
            <a:pPr algn="ctr"/>
            <a:r>
              <a:rPr lang="ja-JP" altLang="en-US" b="1" dirty="0" err="1">
                <a:solidFill>
                  <a:schemeClr val="tx2">
                    <a:lumMod val="75000"/>
                  </a:schemeClr>
                </a:solidFill>
              </a:rPr>
              <a:t>障</a:t>
            </a:r>
            <a:r>
              <a:rPr lang="ja-JP" altLang="en-US" b="1" dirty="0" err="1" smtClean="0">
                <a:solidFill>
                  <a:schemeClr val="tx2">
                    <a:lumMod val="75000"/>
                  </a:schemeClr>
                </a:solidFill>
              </a:rPr>
              <a:t>がい</a:t>
            </a:r>
            <a:r>
              <a:rPr lang="ja-JP" altLang="en-US" b="1" dirty="0" smtClean="0">
                <a:solidFill>
                  <a:schemeClr val="tx2">
                    <a:lumMod val="75000"/>
                  </a:schemeClr>
                </a:solidFill>
              </a:rPr>
              <a:t>理解</a:t>
            </a:r>
            <a:endParaRPr lang="en-US" altLang="ja-JP" b="1" dirty="0" smtClean="0">
              <a:solidFill>
                <a:schemeClr val="tx2">
                  <a:lumMod val="75000"/>
                </a:schemeClr>
              </a:solidFill>
            </a:endParaRPr>
          </a:p>
          <a:p>
            <a:pPr algn="ctr"/>
            <a:r>
              <a:rPr kumimoji="1" lang="ja-JP" altLang="en-US" b="1" dirty="0">
                <a:solidFill>
                  <a:schemeClr val="tx2">
                    <a:lumMod val="75000"/>
                  </a:schemeClr>
                </a:solidFill>
              </a:rPr>
              <a:t>適切</a:t>
            </a:r>
            <a:r>
              <a:rPr kumimoji="1" lang="ja-JP" altLang="en-US" b="1" dirty="0" smtClean="0">
                <a:solidFill>
                  <a:schemeClr val="tx2">
                    <a:lumMod val="75000"/>
                  </a:schemeClr>
                </a:solidFill>
              </a:rPr>
              <a:t>な関わり</a:t>
            </a:r>
            <a:endParaRPr kumimoji="1" lang="en-US" altLang="ja-JP" b="1" dirty="0" smtClean="0">
              <a:solidFill>
                <a:schemeClr val="tx2">
                  <a:lumMod val="75000"/>
                </a:schemeClr>
              </a:solidFill>
            </a:endParaRPr>
          </a:p>
          <a:p>
            <a:pPr algn="ctr"/>
            <a:r>
              <a:rPr lang="ja-JP" altLang="en-US" b="1" dirty="0">
                <a:solidFill>
                  <a:schemeClr val="tx2">
                    <a:lumMod val="75000"/>
                  </a:schemeClr>
                </a:solidFill>
              </a:rPr>
              <a:t>法</a:t>
            </a:r>
            <a:r>
              <a:rPr lang="ja-JP" altLang="en-US" b="1" dirty="0" smtClean="0">
                <a:solidFill>
                  <a:schemeClr val="tx2">
                    <a:lumMod val="75000"/>
                  </a:schemeClr>
                </a:solidFill>
              </a:rPr>
              <a:t>制度</a:t>
            </a:r>
            <a:endParaRPr lang="en-US" altLang="ja-JP" b="1" dirty="0" smtClean="0">
              <a:solidFill>
                <a:schemeClr val="tx2">
                  <a:lumMod val="75000"/>
                </a:schemeClr>
              </a:solidFill>
            </a:endParaRPr>
          </a:p>
          <a:p>
            <a:pPr algn="ctr"/>
            <a:r>
              <a:rPr kumimoji="1" lang="ja-JP" altLang="en-US" b="1" dirty="0" smtClean="0">
                <a:solidFill>
                  <a:schemeClr val="tx2">
                    <a:lumMod val="75000"/>
                  </a:schemeClr>
                </a:solidFill>
              </a:rPr>
              <a:t>地域システム</a:t>
            </a:r>
            <a:endParaRPr kumimoji="1" lang="en-US" altLang="ja-JP" b="1" dirty="0" smtClean="0">
              <a:solidFill>
                <a:schemeClr val="tx2">
                  <a:lumMod val="75000"/>
                </a:schemeClr>
              </a:solidFill>
            </a:endParaRPr>
          </a:p>
          <a:p>
            <a:pPr algn="ctr"/>
            <a:r>
              <a:rPr lang="ja-JP" altLang="en-US" b="1" dirty="0">
                <a:solidFill>
                  <a:schemeClr val="tx2">
                    <a:lumMod val="75000"/>
                  </a:schemeClr>
                </a:solidFill>
              </a:rPr>
              <a:t>地域性</a:t>
            </a:r>
            <a:endParaRPr kumimoji="1" lang="ja-JP" altLang="en-US" b="1" dirty="0">
              <a:solidFill>
                <a:schemeClr val="tx2">
                  <a:lumMod val="75000"/>
                </a:schemeClr>
              </a:solidFill>
            </a:endParaRPr>
          </a:p>
        </p:txBody>
      </p:sp>
      <p:sp>
        <p:nvSpPr>
          <p:cNvPr id="5" name="円/楕円 4"/>
          <p:cNvSpPr/>
          <p:nvPr/>
        </p:nvSpPr>
        <p:spPr>
          <a:xfrm>
            <a:off x="827584" y="1417638"/>
            <a:ext cx="1296144" cy="122413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t>知識</a:t>
            </a:r>
            <a:endParaRPr kumimoji="1" lang="ja-JP" altLang="en-US" b="1" dirty="0"/>
          </a:p>
        </p:txBody>
      </p:sp>
      <p:sp>
        <p:nvSpPr>
          <p:cNvPr id="9" name="正方形/長方形 8"/>
          <p:cNvSpPr/>
          <p:nvPr/>
        </p:nvSpPr>
        <p:spPr>
          <a:xfrm>
            <a:off x="5281933" y="2081281"/>
            <a:ext cx="3024336" cy="2628292"/>
          </a:xfrm>
          <a:prstGeom prst="rect">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solidFill>
                  <a:schemeClr val="tx2">
                    <a:lumMod val="75000"/>
                  </a:schemeClr>
                </a:solidFill>
              </a:rPr>
              <a:t>権利擁護</a:t>
            </a:r>
            <a:endParaRPr kumimoji="1" lang="en-US" altLang="ja-JP" b="1" dirty="0" smtClean="0">
              <a:solidFill>
                <a:schemeClr val="tx2">
                  <a:lumMod val="75000"/>
                </a:schemeClr>
              </a:solidFill>
            </a:endParaRPr>
          </a:p>
          <a:p>
            <a:pPr algn="ctr"/>
            <a:endParaRPr kumimoji="1" lang="en-US" altLang="ja-JP" b="1" dirty="0" smtClean="0">
              <a:solidFill>
                <a:schemeClr val="tx2">
                  <a:lumMod val="75000"/>
                </a:schemeClr>
              </a:solidFill>
            </a:endParaRPr>
          </a:p>
          <a:p>
            <a:pPr algn="ctr"/>
            <a:r>
              <a:rPr lang="ja-JP" altLang="en-US" b="1" dirty="0">
                <a:solidFill>
                  <a:schemeClr val="tx2">
                    <a:lumMod val="75000"/>
                  </a:schemeClr>
                </a:solidFill>
              </a:rPr>
              <a:t>本人</a:t>
            </a:r>
            <a:r>
              <a:rPr lang="ja-JP" altLang="en-US" b="1" dirty="0" smtClean="0">
                <a:solidFill>
                  <a:schemeClr val="tx2">
                    <a:lumMod val="75000"/>
                  </a:schemeClr>
                </a:solidFill>
              </a:rPr>
              <a:t>中心</a:t>
            </a:r>
            <a:endParaRPr lang="en-US" altLang="ja-JP" b="1" dirty="0" smtClean="0">
              <a:solidFill>
                <a:schemeClr val="tx2">
                  <a:lumMod val="75000"/>
                </a:schemeClr>
              </a:solidFill>
            </a:endParaRPr>
          </a:p>
          <a:p>
            <a:pPr algn="ctr"/>
            <a:r>
              <a:rPr lang="ja-JP" altLang="en-US" b="1" dirty="0" smtClean="0">
                <a:solidFill>
                  <a:schemeClr val="tx2">
                    <a:lumMod val="75000"/>
                  </a:schemeClr>
                </a:solidFill>
              </a:rPr>
              <a:t>ストレングス・エンパワメント</a:t>
            </a:r>
            <a:endParaRPr lang="en-US" altLang="ja-JP" b="1" dirty="0" smtClean="0">
              <a:solidFill>
                <a:schemeClr val="tx2">
                  <a:lumMod val="75000"/>
                </a:schemeClr>
              </a:solidFill>
            </a:endParaRPr>
          </a:p>
          <a:p>
            <a:pPr algn="ctr"/>
            <a:r>
              <a:rPr kumimoji="1" lang="ja-JP" altLang="en-US" b="1" dirty="0">
                <a:solidFill>
                  <a:schemeClr val="tx2">
                    <a:lumMod val="75000"/>
                  </a:schemeClr>
                </a:solidFill>
              </a:rPr>
              <a:t>自己決定</a:t>
            </a:r>
            <a:r>
              <a:rPr kumimoji="1" lang="ja-JP" altLang="en-US" b="1" dirty="0" smtClean="0">
                <a:solidFill>
                  <a:schemeClr val="tx2">
                    <a:lumMod val="75000"/>
                  </a:schemeClr>
                </a:solidFill>
              </a:rPr>
              <a:t>の尊重</a:t>
            </a:r>
            <a:endParaRPr kumimoji="1" lang="en-US" altLang="ja-JP" b="1" dirty="0" smtClean="0">
              <a:solidFill>
                <a:schemeClr val="tx2">
                  <a:lumMod val="75000"/>
                </a:schemeClr>
              </a:solidFill>
            </a:endParaRPr>
          </a:p>
          <a:p>
            <a:pPr algn="ctr"/>
            <a:r>
              <a:rPr lang="ja-JP" altLang="en-US" b="1" dirty="0" smtClean="0">
                <a:solidFill>
                  <a:schemeClr val="tx2">
                    <a:lumMod val="75000"/>
                  </a:schemeClr>
                </a:solidFill>
              </a:rPr>
              <a:t>職業</a:t>
            </a:r>
            <a:r>
              <a:rPr lang="ja-JP" altLang="en-US" b="1" dirty="0">
                <a:solidFill>
                  <a:schemeClr val="tx2">
                    <a:lumMod val="75000"/>
                  </a:schemeClr>
                </a:solidFill>
              </a:rPr>
              <a:t>倫理</a:t>
            </a:r>
            <a:endParaRPr kumimoji="1" lang="en-US" altLang="ja-JP" b="1" dirty="0" smtClean="0">
              <a:solidFill>
                <a:schemeClr val="tx2">
                  <a:lumMod val="75000"/>
                </a:schemeClr>
              </a:solidFill>
            </a:endParaRPr>
          </a:p>
          <a:p>
            <a:pPr algn="ctr"/>
            <a:endParaRPr kumimoji="1" lang="ja-JP" altLang="en-US" b="1" dirty="0">
              <a:solidFill>
                <a:schemeClr val="tx2">
                  <a:lumMod val="75000"/>
                </a:schemeClr>
              </a:solidFill>
            </a:endParaRPr>
          </a:p>
        </p:txBody>
      </p:sp>
      <p:sp>
        <p:nvSpPr>
          <p:cNvPr id="8" name="円/楕円 7"/>
          <p:cNvSpPr/>
          <p:nvPr/>
        </p:nvSpPr>
        <p:spPr>
          <a:xfrm>
            <a:off x="4644008" y="1417638"/>
            <a:ext cx="1296144" cy="122413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t>価値観</a:t>
            </a:r>
            <a:endParaRPr kumimoji="1" lang="ja-JP" altLang="en-US" b="1" dirty="0"/>
          </a:p>
        </p:txBody>
      </p:sp>
      <p:sp>
        <p:nvSpPr>
          <p:cNvPr id="10" name="円/楕円 9"/>
          <p:cNvSpPr/>
          <p:nvPr/>
        </p:nvSpPr>
        <p:spPr>
          <a:xfrm>
            <a:off x="2555776" y="4869160"/>
            <a:ext cx="4428492" cy="148478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4000" dirty="0" smtClean="0"/>
              <a:t>基礎力</a:t>
            </a:r>
            <a:endParaRPr kumimoji="1" lang="ja-JP" altLang="en-US" sz="4000" dirty="0"/>
          </a:p>
        </p:txBody>
      </p:sp>
      <p:sp>
        <p:nvSpPr>
          <p:cNvPr id="11" name="タイトル 1"/>
          <p:cNvSpPr txBox="1">
            <a:spLocks/>
          </p:cNvSpPr>
          <p:nvPr/>
        </p:nvSpPr>
        <p:spPr>
          <a:xfrm>
            <a:off x="971600" y="404664"/>
            <a:ext cx="7067128" cy="864095"/>
          </a:xfrm>
          <a:prstGeom prst="rect">
            <a:avLst/>
          </a:prstGeom>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en-US" altLang="ja-JP" sz="3200" dirty="0" smtClean="0">
                <a:latin typeface="HG丸ｺﾞｼｯｸM-PRO" panose="020F0600000000000000" pitchFamily="50" charset="-128"/>
                <a:ea typeface="HG丸ｺﾞｼｯｸM-PRO" panose="020F0600000000000000" pitchFamily="50" charset="-128"/>
              </a:rPr>
              <a:t>ⅱ </a:t>
            </a:r>
            <a:r>
              <a:rPr lang="ja-JP" altLang="en-US" sz="3200" dirty="0" err="1" smtClean="0">
                <a:latin typeface="HG丸ｺﾞｼｯｸM-PRO" panose="020F0600000000000000" pitchFamily="50" charset="-128"/>
                <a:ea typeface="HG丸ｺﾞｼｯｸM-PRO" panose="020F0600000000000000" pitchFamily="50" charset="-128"/>
              </a:rPr>
              <a:t>障がい</a:t>
            </a:r>
            <a:r>
              <a:rPr lang="ja-JP" altLang="en-US" sz="3200" dirty="0" smtClean="0">
                <a:latin typeface="HG丸ｺﾞｼｯｸM-PRO" panose="020F0600000000000000" pitchFamily="50" charset="-128"/>
                <a:ea typeface="HG丸ｺﾞｼｯｸM-PRO" panose="020F0600000000000000" pitchFamily="50" charset="-128"/>
              </a:rPr>
              <a:t>福祉従事者に必要な資質</a:t>
            </a:r>
            <a:endParaRPr lang="ja-JP" altLang="en-US" sz="3200" dirty="0">
              <a:latin typeface="HG丸ｺﾞｼｯｸM-PRO" panose="020F0600000000000000" pitchFamily="50" charset="-128"/>
              <a:ea typeface="HG丸ｺﾞｼｯｸM-PRO" panose="020F0600000000000000" pitchFamily="50" charset="-128"/>
            </a:endParaRPr>
          </a:p>
        </p:txBody>
      </p:sp>
      <p:sp>
        <p:nvSpPr>
          <p:cNvPr id="2" name="スライド番号プレースホルダー 1"/>
          <p:cNvSpPr>
            <a:spLocks noGrp="1"/>
          </p:cNvSpPr>
          <p:nvPr>
            <p:ph type="sldNum" sz="quarter" idx="12"/>
          </p:nvPr>
        </p:nvSpPr>
        <p:spPr/>
        <p:txBody>
          <a:bodyPr/>
          <a:lstStyle/>
          <a:p>
            <a:r>
              <a:rPr lang="ja-JP" altLang="en-US" dirty="0" smtClean="0"/>
              <a:t>１０</a:t>
            </a:r>
            <a:endParaRPr kumimoji="1" lang="ja-JP" altLang="en-US" dirty="0"/>
          </a:p>
        </p:txBody>
      </p:sp>
    </p:spTree>
    <p:extLst>
      <p:ext uri="{BB962C8B-B14F-4D97-AF65-F5344CB8AC3E}">
        <p14:creationId xmlns:p14="http://schemas.microsoft.com/office/powerpoint/2010/main" val="158405767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692696"/>
            <a:ext cx="8229600" cy="706090"/>
          </a:xfrm>
        </p:spPr>
        <p:txBody>
          <a:bodyPr>
            <a:normAutofit/>
          </a:bodyPr>
          <a:lstStyle/>
          <a:p>
            <a:r>
              <a:rPr lang="ja-JP" altLang="en-US" sz="3200" dirty="0" smtClean="0"/>
              <a:t>基礎力①</a:t>
            </a:r>
            <a:endParaRPr kumimoji="1" lang="ja-JP" altLang="en-US" sz="3200" dirty="0"/>
          </a:p>
        </p:txBody>
      </p:sp>
      <p:graphicFrame>
        <p:nvGraphicFramePr>
          <p:cNvPr id="4" name="コンテンツ プレースホルダー 3"/>
          <p:cNvGraphicFramePr>
            <a:graphicFrameLocks noGrp="1"/>
          </p:cNvGraphicFramePr>
          <p:nvPr>
            <p:ph idx="1"/>
            <p:extLst>
              <p:ext uri="{D42A27DB-BD31-4B8C-83A1-F6EECF244321}">
                <p14:modId xmlns:p14="http://schemas.microsoft.com/office/powerpoint/2010/main" val="2738976070"/>
              </p:ext>
            </p:extLst>
          </p:nvPr>
        </p:nvGraphicFramePr>
        <p:xfrm>
          <a:off x="480374" y="2060848"/>
          <a:ext cx="8003232" cy="4515132"/>
        </p:xfrm>
        <a:graphic>
          <a:graphicData uri="http://schemas.openxmlformats.org/drawingml/2006/table">
            <a:tbl>
              <a:tblPr firstRow="1" bandRow="1">
                <a:tableStyleId>{5940675A-B579-460E-94D1-54222C63F5DA}</a:tableStyleId>
              </a:tblPr>
              <a:tblGrid>
                <a:gridCol w="1707996"/>
                <a:gridCol w="6295236"/>
              </a:tblGrid>
              <a:tr h="804439">
                <a:tc rowSpan="5">
                  <a:txBody>
                    <a:bodyPr/>
                    <a:lstStyle/>
                    <a:p>
                      <a:endParaRPr kumimoji="1" lang="en-US" altLang="ja-JP" sz="1600" dirty="0" smtClean="0"/>
                    </a:p>
                    <a:p>
                      <a:endParaRPr kumimoji="1" lang="en-US" altLang="ja-JP" sz="1600" dirty="0" smtClean="0"/>
                    </a:p>
                    <a:p>
                      <a:endParaRPr kumimoji="1" lang="en-US" altLang="ja-JP" sz="1600" dirty="0" smtClean="0"/>
                    </a:p>
                    <a:p>
                      <a:pPr algn="ctr"/>
                      <a:endParaRPr kumimoji="1" lang="en-US" altLang="ja-JP" sz="1600" dirty="0" smtClean="0"/>
                    </a:p>
                    <a:p>
                      <a:pPr algn="ctr"/>
                      <a:endParaRPr kumimoji="1" lang="en-US" altLang="ja-JP" sz="1600" dirty="0" smtClean="0"/>
                    </a:p>
                    <a:p>
                      <a:pPr algn="ctr"/>
                      <a:endParaRPr kumimoji="1" lang="en-US" altLang="ja-JP" sz="1600" dirty="0" smtClean="0"/>
                    </a:p>
                    <a:p>
                      <a:pPr algn="ctr"/>
                      <a:r>
                        <a:rPr kumimoji="1" lang="ja-JP" altLang="en-US" sz="1600" b="1" dirty="0" smtClean="0"/>
                        <a:t>分かる・感じる</a:t>
                      </a:r>
                      <a:endParaRPr kumimoji="1" lang="ja-JP" altLang="en-US" sz="1600" b="1" dirty="0"/>
                    </a:p>
                  </a:txBody>
                  <a:tcPr/>
                </a:tc>
                <a:tc>
                  <a:txBody>
                    <a:bodyPr/>
                    <a:lstStyle/>
                    <a:p>
                      <a:r>
                        <a:rPr kumimoji="1" lang="ja-JP" altLang="en-US" sz="1600" b="1" dirty="0" smtClean="0"/>
                        <a:t>想像力</a:t>
                      </a:r>
                      <a:r>
                        <a:rPr kumimoji="1" lang="ja-JP" altLang="en-US" sz="1600" dirty="0" smtClean="0"/>
                        <a:t>：</a:t>
                      </a:r>
                      <a:endParaRPr kumimoji="1" lang="en-US" altLang="ja-JP" sz="1600" dirty="0" smtClean="0"/>
                    </a:p>
                    <a:p>
                      <a:r>
                        <a:rPr kumimoji="1" lang="ja-JP" altLang="en-US" sz="1600" dirty="0" smtClean="0"/>
                        <a:t>利用者の生活全体を捉え、想いや考えを察知したり、変化を感知する力得られた情報から多様な展開や可能性を見出す力</a:t>
                      </a:r>
                      <a:endParaRPr kumimoji="1" lang="ja-JP" altLang="en-US" sz="1600" dirty="0"/>
                    </a:p>
                  </a:txBody>
                  <a:tcPr/>
                </a:tc>
              </a:tr>
              <a:tr h="804439">
                <a:tc vMerge="1">
                  <a:txBody>
                    <a:bodyPr/>
                    <a:lstStyle/>
                    <a:p>
                      <a:endParaRPr kumimoji="1" lang="ja-JP" altLang="en-US"/>
                    </a:p>
                  </a:txBody>
                  <a:tcPr/>
                </a:tc>
                <a:tc>
                  <a:txBody>
                    <a:bodyPr/>
                    <a:lstStyle/>
                    <a:p>
                      <a:r>
                        <a:rPr kumimoji="1" lang="ja-JP" altLang="en-US" sz="1600" b="1" dirty="0" smtClean="0"/>
                        <a:t>情報収集力</a:t>
                      </a:r>
                      <a:r>
                        <a:rPr kumimoji="1" lang="ja-JP" altLang="en-US" sz="1600" dirty="0" smtClean="0"/>
                        <a:t>：</a:t>
                      </a:r>
                      <a:endParaRPr kumimoji="1" lang="en-US" altLang="ja-JP" sz="1600" dirty="0" smtClean="0"/>
                    </a:p>
                    <a:p>
                      <a:r>
                        <a:rPr kumimoji="1" lang="ja-JP" altLang="en-US" sz="1600" dirty="0" smtClean="0"/>
                        <a:t>カギとなるライフストーリーをつかみ、必要な情報を適切な人から引き出す「聞く」「聴く」「訊く」力</a:t>
                      </a:r>
                      <a:endParaRPr kumimoji="1" lang="ja-JP" altLang="en-US" sz="1600" dirty="0"/>
                    </a:p>
                  </a:txBody>
                  <a:tcPr/>
                </a:tc>
              </a:tr>
              <a:tr h="804439">
                <a:tc vMerge="1">
                  <a:txBody>
                    <a:bodyPr/>
                    <a:lstStyle/>
                    <a:p>
                      <a:endParaRPr kumimoji="1" lang="ja-JP" altLang="en-US"/>
                    </a:p>
                  </a:txBody>
                  <a:tcPr/>
                </a:tc>
                <a:tc>
                  <a:txBody>
                    <a:bodyPr/>
                    <a:lstStyle/>
                    <a:p>
                      <a:r>
                        <a:rPr kumimoji="1" lang="ja-JP" altLang="en-US" sz="1600" b="1" dirty="0" smtClean="0"/>
                        <a:t>分析力</a:t>
                      </a:r>
                      <a:r>
                        <a:rPr kumimoji="1" lang="ja-JP" altLang="en-US" sz="1600" dirty="0" smtClean="0"/>
                        <a:t>：</a:t>
                      </a:r>
                      <a:endParaRPr kumimoji="1" lang="en-US" altLang="ja-JP" sz="1600" dirty="0" smtClean="0"/>
                    </a:p>
                    <a:p>
                      <a:r>
                        <a:rPr kumimoji="1" lang="ja-JP" altLang="en-US" sz="1600" dirty="0" smtClean="0"/>
                        <a:t>主訴とニーズを明らかにして、現状を構成する要素を明らかにし、地域課題を理解する力</a:t>
                      </a:r>
                      <a:endParaRPr kumimoji="1" lang="ja-JP" altLang="en-US" sz="1600" dirty="0"/>
                    </a:p>
                  </a:txBody>
                  <a:tcPr/>
                </a:tc>
              </a:tr>
              <a:tr h="648555">
                <a:tc vMerge="1">
                  <a:txBody>
                    <a:bodyPr/>
                    <a:lstStyle/>
                    <a:p>
                      <a:endParaRPr kumimoji="1" lang="ja-JP" altLang="en-US"/>
                    </a:p>
                  </a:txBody>
                  <a:tcPr/>
                </a:tc>
                <a:tc>
                  <a:txBody>
                    <a:bodyPr/>
                    <a:lstStyle/>
                    <a:p>
                      <a:r>
                        <a:rPr kumimoji="1" lang="ja-JP" altLang="en-US" sz="1600" b="1" dirty="0" smtClean="0"/>
                        <a:t>判断力</a:t>
                      </a:r>
                      <a:r>
                        <a:rPr kumimoji="1" lang="ja-JP" altLang="en-US" sz="1600" dirty="0" smtClean="0"/>
                        <a:t>：</a:t>
                      </a:r>
                      <a:endParaRPr kumimoji="1" lang="en-US" altLang="ja-JP" sz="1600" dirty="0" smtClean="0"/>
                    </a:p>
                    <a:p>
                      <a:r>
                        <a:rPr kumimoji="1" lang="ja-JP" altLang="en-US" sz="1600" dirty="0" smtClean="0"/>
                        <a:t>タイミングや現在の支援の必要性を見極め、支援の方策を定める・見立てる力</a:t>
                      </a:r>
                      <a:endParaRPr kumimoji="1" lang="ja-JP" altLang="en-US" sz="1600" dirty="0"/>
                    </a:p>
                  </a:txBody>
                  <a:tcPr/>
                </a:tc>
              </a:tr>
              <a:tr h="569811">
                <a:tc vMerge="1">
                  <a:txBody>
                    <a:bodyPr/>
                    <a:lstStyle/>
                    <a:p>
                      <a:endParaRPr kumimoji="1" lang="ja-JP" altLang="en-US" dirty="0"/>
                    </a:p>
                  </a:txBody>
                  <a:tcPr/>
                </a:tc>
                <a:tc>
                  <a:txBody>
                    <a:bodyPr/>
                    <a:lstStyle/>
                    <a:p>
                      <a:r>
                        <a:rPr kumimoji="1" lang="ja-JP" altLang="en-US" sz="1600" b="1" dirty="0" smtClean="0"/>
                        <a:t>創造力</a:t>
                      </a:r>
                      <a:r>
                        <a:rPr kumimoji="1" lang="ja-JP" altLang="en-US" sz="1600" dirty="0" smtClean="0"/>
                        <a:t>：</a:t>
                      </a:r>
                      <a:endParaRPr kumimoji="1" lang="en-US" altLang="ja-JP" sz="1600" dirty="0" smtClean="0"/>
                    </a:p>
                    <a:p>
                      <a:r>
                        <a:rPr kumimoji="1" lang="ja-JP" altLang="en-US" sz="1600" dirty="0" smtClean="0"/>
                        <a:t>支援に必要なアイデアや新たな仕組みを発想する力。</a:t>
                      </a:r>
                      <a:endParaRPr kumimoji="1" lang="ja-JP" altLang="en-US" sz="1600" dirty="0"/>
                    </a:p>
                  </a:txBody>
                  <a:tcPr/>
                </a:tc>
              </a:tr>
              <a:tr h="644172">
                <a:tc gridSpan="2">
                  <a:txBody>
                    <a:bodyPr/>
                    <a:lstStyle/>
                    <a:p>
                      <a:endParaRPr kumimoji="1" lang="ja-JP" altLang="en-US" sz="1600" dirty="0"/>
                    </a:p>
                  </a:txBody>
                  <a:tcPr>
                    <a:lnL w="12700" cmpd="sng">
                      <a:noFill/>
                    </a:lnL>
                    <a:lnR w="12700" cmpd="sng">
                      <a:noFill/>
                    </a:lnR>
                    <a:lnB w="12700" cmpd="sng">
                      <a:noFill/>
                    </a:lnB>
                  </a:tcPr>
                </a:tc>
                <a:tc hMerge="1">
                  <a:txBody>
                    <a:bodyPr/>
                    <a:lstStyle/>
                    <a:p>
                      <a:endParaRPr kumimoji="1" lang="ja-JP" altLang="en-US" dirty="0"/>
                    </a:p>
                  </a:txBody>
                  <a:tcPr>
                    <a:lnB w="12700" cmpd="sng">
                      <a:noFill/>
                    </a:lnB>
                  </a:tcPr>
                </a:tc>
              </a:tr>
            </a:tbl>
          </a:graphicData>
        </a:graphic>
      </p:graphicFrame>
      <p:sp>
        <p:nvSpPr>
          <p:cNvPr id="5" name="円/楕円 4"/>
          <p:cNvSpPr/>
          <p:nvPr/>
        </p:nvSpPr>
        <p:spPr>
          <a:xfrm>
            <a:off x="2357754" y="433673"/>
            <a:ext cx="4428492" cy="122413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3200" dirty="0" smtClean="0"/>
              <a:t>基礎力①</a:t>
            </a:r>
            <a:endParaRPr kumimoji="1" lang="ja-JP" altLang="en-US" sz="3200" dirty="0"/>
          </a:p>
        </p:txBody>
      </p:sp>
      <p:sp>
        <p:nvSpPr>
          <p:cNvPr id="3" name="スライド番号プレースホルダー 2"/>
          <p:cNvSpPr>
            <a:spLocks noGrp="1"/>
          </p:cNvSpPr>
          <p:nvPr>
            <p:ph type="sldNum" sz="quarter" idx="12"/>
          </p:nvPr>
        </p:nvSpPr>
        <p:spPr/>
        <p:txBody>
          <a:bodyPr/>
          <a:lstStyle/>
          <a:p>
            <a:r>
              <a:rPr kumimoji="1" lang="ja-JP" altLang="en-US" dirty="0" smtClean="0"/>
              <a:t>１１</a:t>
            </a:r>
            <a:endParaRPr kumimoji="1" lang="ja-JP" altLang="en-US" dirty="0"/>
          </a:p>
        </p:txBody>
      </p:sp>
    </p:spTree>
    <p:extLst>
      <p:ext uri="{BB962C8B-B14F-4D97-AF65-F5344CB8AC3E}">
        <p14:creationId xmlns:p14="http://schemas.microsoft.com/office/powerpoint/2010/main" val="95531806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コンテンツ プレースホルダー 3"/>
          <p:cNvGraphicFramePr>
            <a:graphicFrameLocks noGrp="1"/>
          </p:cNvGraphicFramePr>
          <p:nvPr>
            <p:ph idx="1"/>
            <p:extLst>
              <p:ext uri="{D42A27DB-BD31-4B8C-83A1-F6EECF244321}">
                <p14:modId xmlns:p14="http://schemas.microsoft.com/office/powerpoint/2010/main" val="2192288073"/>
              </p:ext>
            </p:extLst>
          </p:nvPr>
        </p:nvGraphicFramePr>
        <p:xfrm>
          <a:off x="460058" y="1988841"/>
          <a:ext cx="8229600" cy="3494684"/>
        </p:xfrm>
        <a:graphic>
          <a:graphicData uri="http://schemas.openxmlformats.org/drawingml/2006/table">
            <a:tbl>
              <a:tblPr firstRow="1" bandRow="1">
                <a:tableStyleId>{5940675A-B579-460E-94D1-54222C63F5DA}</a:tableStyleId>
              </a:tblPr>
              <a:tblGrid>
                <a:gridCol w="1807686"/>
                <a:gridCol w="6421914"/>
              </a:tblGrid>
              <a:tr h="803810">
                <a:tc rowSpan="4">
                  <a:txBody>
                    <a:bodyPr/>
                    <a:lstStyle/>
                    <a:p>
                      <a:pPr algn="ctr"/>
                      <a:endParaRPr kumimoji="1" lang="en-US" altLang="ja-JP" sz="1600" dirty="0" smtClean="0"/>
                    </a:p>
                    <a:p>
                      <a:pPr algn="ctr"/>
                      <a:endParaRPr kumimoji="1" lang="en-US" altLang="ja-JP" sz="1600" dirty="0" smtClean="0"/>
                    </a:p>
                    <a:p>
                      <a:pPr algn="ctr"/>
                      <a:endParaRPr kumimoji="1" lang="en-US" altLang="ja-JP" sz="1600" dirty="0" smtClean="0"/>
                    </a:p>
                    <a:p>
                      <a:pPr algn="ctr"/>
                      <a:endParaRPr kumimoji="1" lang="en-US" altLang="ja-JP" sz="1600" dirty="0" smtClean="0"/>
                    </a:p>
                    <a:p>
                      <a:pPr algn="ctr"/>
                      <a:endParaRPr kumimoji="1" lang="en-US" altLang="ja-JP" sz="1600" dirty="0" smtClean="0"/>
                    </a:p>
                    <a:p>
                      <a:pPr algn="ctr"/>
                      <a:endParaRPr kumimoji="1" lang="en-US" altLang="ja-JP" sz="1600" dirty="0" smtClean="0"/>
                    </a:p>
                    <a:p>
                      <a:pPr algn="ctr"/>
                      <a:endParaRPr kumimoji="1" lang="en-US" altLang="ja-JP" sz="1600" b="1" dirty="0" smtClean="0"/>
                    </a:p>
                    <a:p>
                      <a:pPr algn="ctr"/>
                      <a:r>
                        <a:rPr kumimoji="1" lang="ja-JP" altLang="en-US" sz="1600" b="1" dirty="0" smtClean="0"/>
                        <a:t>動く・かかわる</a:t>
                      </a:r>
                      <a:endParaRPr kumimoji="1" lang="ja-JP" altLang="en-US" sz="1600" b="1" dirty="0"/>
                    </a:p>
                  </a:txBody>
                  <a:tcPr/>
                </a:tc>
                <a:tc>
                  <a:txBody>
                    <a:bodyPr/>
                    <a:lstStyle/>
                    <a:p>
                      <a:r>
                        <a:rPr kumimoji="1" lang="ja-JP" altLang="en-US" sz="1600" b="1" dirty="0" smtClean="0"/>
                        <a:t>関係形成力</a:t>
                      </a:r>
                      <a:r>
                        <a:rPr kumimoji="1" lang="ja-JP" altLang="en-US" sz="1600" dirty="0" smtClean="0"/>
                        <a:t>：</a:t>
                      </a:r>
                      <a:endParaRPr kumimoji="1" lang="en-US" altLang="ja-JP" sz="1600" dirty="0" smtClean="0"/>
                    </a:p>
                    <a:p>
                      <a:r>
                        <a:rPr kumimoji="1" lang="ja-JP" altLang="en-US" sz="1600" dirty="0" smtClean="0"/>
                        <a:t>コミュニケーション技術を駆使し、信頼関係を構築したり導いていく力。</a:t>
                      </a:r>
                      <a:endParaRPr kumimoji="1" lang="ja-JP" altLang="en-US" sz="1600" dirty="0"/>
                    </a:p>
                  </a:txBody>
                  <a:tcPr/>
                </a:tc>
              </a:tr>
              <a:tr h="1044954">
                <a:tc vMerge="1">
                  <a:txBody>
                    <a:bodyPr/>
                    <a:lstStyle/>
                    <a:p>
                      <a:endParaRPr kumimoji="1" lang="ja-JP" altLang="en-US"/>
                    </a:p>
                  </a:txBody>
                  <a:tcPr/>
                </a:tc>
                <a:tc>
                  <a:txBody>
                    <a:bodyPr/>
                    <a:lstStyle/>
                    <a:p>
                      <a:r>
                        <a:rPr kumimoji="1" lang="ja-JP" altLang="en-US" sz="1600" b="1" dirty="0" smtClean="0"/>
                        <a:t>対話力</a:t>
                      </a:r>
                      <a:r>
                        <a:rPr kumimoji="1" lang="ja-JP" altLang="en-US" sz="1600" dirty="0" smtClean="0"/>
                        <a:t>：</a:t>
                      </a:r>
                      <a:endParaRPr kumimoji="1" lang="en-US" altLang="ja-JP" sz="1600" dirty="0" smtClean="0"/>
                    </a:p>
                    <a:p>
                      <a:r>
                        <a:rPr kumimoji="1" lang="ja-JP" altLang="en-US" sz="1600" dirty="0" smtClean="0"/>
                        <a:t>支援者の想いではなく、本人（利用者の）主体に基づき、相互のコミュニケーションにより支援過程を進めていく力。想いを引き出す力。</a:t>
                      </a:r>
                      <a:endParaRPr kumimoji="1" lang="ja-JP" altLang="en-US" sz="1600" dirty="0"/>
                    </a:p>
                  </a:txBody>
                  <a:tcPr/>
                </a:tc>
              </a:tr>
              <a:tr h="803810">
                <a:tc vMerge="1">
                  <a:txBody>
                    <a:bodyPr/>
                    <a:lstStyle/>
                    <a:p>
                      <a:endParaRPr kumimoji="1" lang="ja-JP" altLang="en-US"/>
                    </a:p>
                  </a:txBody>
                  <a:tcPr/>
                </a:tc>
                <a:tc>
                  <a:txBody>
                    <a:bodyPr/>
                    <a:lstStyle/>
                    <a:p>
                      <a:r>
                        <a:rPr kumimoji="1" lang="ja-JP" altLang="en-US" sz="1600" b="1" dirty="0" smtClean="0"/>
                        <a:t>実行力</a:t>
                      </a:r>
                      <a:r>
                        <a:rPr kumimoji="1" lang="ja-JP" altLang="en-US" sz="1600" dirty="0" smtClean="0"/>
                        <a:t>：</a:t>
                      </a:r>
                      <a:endParaRPr kumimoji="1" lang="en-US" altLang="ja-JP" sz="1600" dirty="0" smtClean="0"/>
                    </a:p>
                    <a:p>
                      <a:r>
                        <a:rPr kumimoji="1" lang="ja-JP" altLang="en-US" sz="1600" dirty="0" smtClean="0"/>
                        <a:t>支援に必要な時間を見立て、時には時間をかけて目標実現に向けていく力</a:t>
                      </a:r>
                      <a:endParaRPr kumimoji="1" lang="ja-JP" altLang="en-US" sz="1600" dirty="0"/>
                    </a:p>
                  </a:txBody>
                  <a:tcPr/>
                </a:tc>
              </a:tr>
              <a:tr h="803810">
                <a:tc vMerge="1">
                  <a:txBody>
                    <a:bodyPr/>
                    <a:lstStyle/>
                    <a:p>
                      <a:endParaRPr kumimoji="1" lang="ja-JP" altLang="en-US"/>
                    </a:p>
                  </a:txBody>
                  <a:tcPr/>
                </a:tc>
                <a:tc>
                  <a:txBody>
                    <a:bodyPr/>
                    <a:lstStyle/>
                    <a:p>
                      <a:r>
                        <a:rPr kumimoji="1" lang="ja-JP" altLang="en-US" sz="1600" b="1" dirty="0" smtClean="0"/>
                        <a:t>継続力</a:t>
                      </a:r>
                      <a:r>
                        <a:rPr kumimoji="1" lang="ja-JP" altLang="en-US" sz="1600" dirty="0" smtClean="0"/>
                        <a:t>：</a:t>
                      </a:r>
                      <a:endParaRPr kumimoji="1" lang="en-US" altLang="ja-JP" sz="1600" dirty="0" smtClean="0"/>
                    </a:p>
                    <a:p>
                      <a:r>
                        <a:rPr kumimoji="1" lang="ja-JP" altLang="en-US" sz="1600" dirty="0" smtClean="0"/>
                        <a:t>事態が動かなくても、粘り強く続けていける力</a:t>
                      </a:r>
                      <a:endParaRPr kumimoji="1" lang="en-US" altLang="ja-JP" sz="1600" dirty="0" smtClean="0"/>
                    </a:p>
                    <a:p>
                      <a:r>
                        <a:rPr kumimoji="1" lang="ja-JP" altLang="en-US" sz="1600" dirty="0" smtClean="0"/>
                        <a:t>定めた計画や仕組みを改善を加えながら見守り続ける力</a:t>
                      </a:r>
                      <a:endParaRPr kumimoji="1" lang="ja-JP" altLang="en-US" sz="1600" dirty="0"/>
                    </a:p>
                  </a:txBody>
                  <a:tcPr/>
                </a:tc>
              </a:tr>
            </a:tbl>
          </a:graphicData>
        </a:graphic>
      </p:graphicFrame>
      <p:sp>
        <p:nvSpPr>
          <p:cNvPr id="5" name="円/楕円 4"/>
          <p:cNvSpPr/>
          <p:nvPr/>
        </p:nvSpPr>
        <p:spPr>
          <a:xfrm>
            <a:off x="2360612" y="404664"/>
            <a:ext cx="4428492" cy="122413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3200" dirty="0" smtClean="0"/>
              <a:t>基礎力②</a:t>
            </a:r>
            <a:endParaRPr kumimoji="1" lang="ja-JP" altLang="en-US" sz="3200" dirty="0"/>
          </a:p>
        </p:txBody>
      </p:sp>
      <p:sp>
        <p:nvSpPr>
          <p:cNvPr id="2" name="スライド番号プレースホルダー 1"/>
          <p:cNvSpPr>
            <a:spLocks noGrp="1"/>
          </p:cNvSpPr>
          <p:nvPr>
            <p:ph type="sldNum" sz="quarter" idx="12"/>
          </p:nvPr>
        </p:nvSpPr>
        <p:spPr/>
        <p:txBody>
          <a:bodyPr/>
          <a:lstStyle/>
          <a:p>
            <a:r>
              <a:rPr kumimoji="1" lang="ja-JP" altLang="en-US" dirty="0" smtClean="0"/>
              <a:t>１２</a:t>
            </a:r>
            <a:endParaRPr kumimoji="1" lang="ja-JP" altLang="en-US" dirty="0"/>
          </a:p>
        </p:txBody>
      </p:sp>
    </p:spTree>
    <p:extLst>
      <p:ext uri="{BB962C8B-B14F-4D97-AF65-F5344CB8AC3E}">
        <p14:creationId xmlns:p14="http://schemas.microsoft.com/office/powerpoint/2010/main" val="326278359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コンテンツ プレースホルダー 3"/>
          <p:cNvGraphicFramePr>
            <a:graphicFrameLocks noGrp="1"/>
          </p:cNvGraphicFramePr>
          <p:nvPr>
            <p:ph idx="1"/>
            <p:extLst>
              <p:ext uri="{D42A27DB-BD31-4B8C-83A1-F6EECF244321}">
                <p14:modId xmlns:p14="http://schemas.microsoft.com/office/powerpoint/2010/main" val="139683812"/>
              </p:ext>
            </p:extLst>
          </p:nvPr>
        </p:nvGraphicFramePr>
        <p:xfrm>
          <a:off x="460058" y="1988840"/>
          <a:ext cx="8229600" cy="3767100"/>
        </p:xfrm>
        <a:graphic>
          <a:graphicData uri="http://schemas.openxmlformats.org/drawingml/2006/table">
            <a:tbl>
              <a:tblPr firstRow="1" bandRow="1">
                <a:tableStyleId>{5940675A-B579-460E-94D1-54222C63F5DA}</a:tableStyleId>
              </a:tblPr>
              <a:tblGrid>
                <a:gridCol w="1882552"/>
                <a:gridCol w="6347048"/>
              </a:tblGrid>
              <a:tr h="900100">
                <a:tc rowSpan="4">
                  <a:txBody>
                    <a:bodyPr/>
                    <a:lstStyle/>
                    <a:p>
                      <a:pPr algn="ctr"/>
                      <a:endParaRPr kumimoji="1" lang="en-US" altLang="ja-JP" sz="1600" b="1" dirty="0" smtClean="0"/>
                    </a:p>
                    <a:p>
                      <a:pPr algn="ctr"/>
                      <a:endParaRPr kumimoji="1" lang="en-US" altLang="ja-JP" sz="1600" b="1" dirty="0" smtClean="0"/>
                    </a:p>
                    <a:p>
                      <a:pPr algn="ctr"/>
                      <a:endParaRPr kumimoji="1" lang="en-US" altLang="ja-JP" sz="1600" b="1" dirty="0" smtClean="0"/>
                    </a:p>
                    <a:p>
                      <a:pPr algn="ctr"/>
                      <a:endParaRPr kumimoji="1" lang="en-US" altLang="ja-JP" sz="1600" b="1" dirty="0" smtClean="0"/>
                    </a:p>
                    <a:p>
                      <a:pPr algn="ctr"/>
                      <a:endParaRPr kumimoji="1" lang="en-US" altLang="ja-JP" sz="1600" b="1" dirty="0" smtClean="0"/>
                    </a:p>
                    <a:p>
                      <a:pPr algn="ctr"/>
                      <a:endParaRPr kumimoji="1" lang="en-US" altLang="ja-JP" sz="1600" b="1" dirty="0" smtClean="0"/>
                    </a:p>
                    <a:p>
                      <a:pPr algn="ctr"/>
                      <a:r>
                        <a:rPr kumimoji="1" lang="ja-JP" altLang="en-US" sz="1600" b="1" dirty="0" smtClean="0"/>
                        <a:t>つなげる・広げる</a:t>
                      </a:r>
                      <a:endParaRPr kumimoji="1" lang="ja-JP" altLang="en-US" sz="1600" b="1" dirty="0"/>
                    </a:p>
                  </a:txBody>
                  <a:tcPr/>
                </a:tc>
                <a:tc>
                  <a:txBody>
                    <a:bodyPr/>
                    <a:lstStyle/>
                    <a:p>
                      <a:r>
                        <a:rPr kumimoji="1" lang="ja-JP" altLang="en-US" sz="1600" b="1" dirty="0" smtClean="0"/>
                        <a:t>交渉力</a:t>
                      </a:r>
                      <a:r>
                        <a:rPr kumimoji="1" lang="ja-JP" altLang="en-US" sz="1600" dirty="0" smtClean="0"/>
                        <a:t>：</a:t>
                      </a:r>
                      <a:endParaRPr kumimoji="1" lang="en-US" altLang="ja-JP" sz="1600" dirty="0" smtClean="0"/>
                    </a:p>
                    <a:p>
                      <a:r>
                        <a:rPr kumimoji="1" lang="ja-JP" altLang="en-US" sz="1600" dirty="0" smtClean="0"/>
                        <a:t>新しくチームに加わってもらえるようにかけあう力</a:t>
                      </a:r>
                      <a:endParaRPr kumimoji="1" lang="en-US" altLang="ja-JP" sz="1600" dirty="0" smtClean="0"/>
                    </a:p>
                    <a:p>
                      <a:r>
                        <a:rPr kumimoji="1" lang="ja-JP" altLang="en-US" sz="1600" dirty="0" smtClean="0"/>
                        <a:t>また、相手のできることを理解し、明確な役割を与え引き込む力</a:t>
                      </a:r>
                      <a:endParaRPr kumimoji="1" lang="ja-JP" altLang="en-US" sz="1600" dirty="0"/>
                    </a:p>
                  </a:txBody>
                  <a:tcPr/>
                </a:tc>
              </a:tr>
              <a:tr h="900100">
                <a:tc vMerge="1">
                  <a:txBody>
                    <a:bodyPr/>
                    <a:lstStyle/>
                    <a:p>
                      <a:endParaRPr kumimoji="1" lang="ja-JP" altLang="en-US"/>
                    </a:p>
                  </a:txBody>
                  <a:tcPr/>
                </a:tc>
                <a:tc>
                  <a:txBody>
                    <a:bodyPr/>
                    <a:lstStyle/>
                    <a:p>
                      <a:r>
                        <a:rPr kumimoji="1" lang="ja-JP" altLang="en-US" sz="1600" b="1" dirty="0" smtClean="0"/>
                        <a:t>調整力（会議運営力）</a:t>
                      </a:r>
                      <a:r>
                        <a:rPr kumimoji="1" lang="ja-JP" altLang="en-US" sz="1600" dirty="0" smtClean="0"/>
                        <a:t>：</a:t>
                      </a:r>
                      <a:endParaRPr kumimoji="1" lang="en-US" altLang="ja-JP" sz="1600" dirty="0" smtClean="0"/>
                    </a:p>
                    <a:p>
                      <a:r>
                        <a:rPr kumimoji="1" lang="ja-JP" altLang="en-US" sz="1600" dirty="0" smtClean="0"/>
                        <a:t>複数の課題や関係する機関の特性を把握し、的確に役割分担を行ない、繋げていく力</a:t>
                      </a:r>
                      <a:endParaRPr kumimoji="1" lang="en-US" altLang="ja-JP" sz="1600" dirty="0" smtClean="0"/>
                    </a:p>
                    <a:p>
                      <a:r>
                        <a:rPr kumimoji="1" lang="ja-JP" altLang="en-US" sz="1600" dirty="0" smtClean="0"/>
                        <a:t>そのための会議を取り仕切る力</a:t>
                      </a:r>
                      <a:endParaRPr kumimoji="1" lang="en-US" altLang="ja-JP" sz="1600" dirty="0" smtClean="0"/>
                    </a:p>
                  </a:txBody>
                  <a:tcPr/>
                </a:tc>
              </a:tr>
              <a:tr h="900100">
                <a:tc vMerge="1">
                  <a:txBody>
                    <a:bodyPr/>
                    <a:lstStyle/>
                    <a:p>
                      <a:endParaRPr kumimoji="1" lang="ja-JP" altLang="en-US"/>
                    </a:p>
                  </a:txBody>
                  <a:tcPr/>
                </a:tc>
                <a:tc>
                  <a:txBody>
                    <a:bodyPr/>
                    <a:lstStyle/>
                    <a:p>
                      <a:r>
                        <a:rPr kumimoji="1" lang="ja-JP" altLang="en-US" sz="1600" b="1" dirty="0" smtClean="0"/>
                        <a:t>説明力</a:t>
                      </a:r>
                      <a:r>
                        <a:rPr kumimoji="1" lang="ja-JP" altLang="en-US" sz="1600" dirty="0" smtClean="0"/>
                        <a:t>：</a:t>
                      </a:r>
                      <a:endParaRPr kumimoji="1" lang="en-US" altLang="ja-JP" sz="1600" dirty="0" smtClean="0"/>
                    </a:p>
                    <a:p>
                      <a:r>
                        <a:rPr kumimoji="1" lang="ja-JP" altLang="en-US" sz="1600" dirty="0" smtClean="0"/>
                        <a:t>利用者の課題を要約して伝え、また地域の課題を的確に把握し、それを必要な機関や会議で分かり易く伝える力</a:t>
                      </a:r>
                      <a:endParaRPr kumimoji="1" lang="ja-JP" altLang="en-US" sz="1600" dirty="0"/>
                    </a:p>
                  </a:txBody>
                  <a:tcPr/>
                </a:tc>
              </a:tr>
              <a:tr h="900100">
                <a:tc vMerge="1">
                  <a:txBody>
                    <a:bodyPr/>
                    <a:lstStyle/>
                    <a:p>
                      <a:endParaRPr kumimoji="1" lang="ja-JP" altLang="en-US"/>
                    </a:p>
                  </a:txBody>
                  <a:tcPr/>
                </a:tc>
                <a:tc>
                  <a:txBody>
                    <a:bodyPr/>
                    <a:lstStyle/>
                    <a:p>
                      <a:r>
                        <a:rPr kumimoji="1" lang="ja-JP" altLang="en-US" sz="1600" b="1" dirty="0" smtClean="0"/>
                        <a:t>推進力</a:t>
                      </a:r>
                      <a:r>
                        <a:rPr kumimoji="1" lang="ja-JP" altLang="en-US" sz="1600" dirty="0" smtClean="0"/>
                        <a:t>：</a:t>
                      </a:r>
                      <a:endParaRPr kumimoji="1" lang="en-US" altLang="ja-JP" sz="1600" dirty="0" smtClean="0"/>
                    </a:p>
                    <a:p>
                      <a:r>
                        <a:rPr kumimoji="1" lang="ja-JP" altLang="en-US" sz="1600" dirty="0" smtClean="0"/>
                        <a:t>必要性を見極めた上で、積極的に事態を動かしたり、本人・地域・関係機関を促していく力</a:t>
                      </a:r>
                      <a:endParaRPr kumimoji="1" lang="ja-JP" altLang="en-US" sz="1600" dirty="0"/>
                    </a:p>
                  </a:txBody>
                  <a:tcPr/>
                </a:tc>
              </a:tr>
            </a:tbl>
          </a:graphicData>
        </a:graphic>
      </p:graphicFrame>
      <p:sp>
        <p:nvSpPr>
          <p:cNvPr id="5" name="円/楕円 4"/>
          <p:cNvSpPr/>
          <p:nvPr/>
        </p:nvSpPr>
        <p:spPr>
          <a:xfrm>
            <a:off x="2360612" y="404664"/>
            <a:ext cx="4428492" cy="122413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3200" dirty="0" smtClean="0"/>
              <a:t>基礎力③</a:t>
            </a:r>
            <a:endParaRPr kumimoji="1" lang="ja-JP" altLang="en-US" sz="3200" dirty="0"/>
          </a:p>
        </p:txBody>
      </p:sp>
      <p:sp>
        <p:nvSpPr>
          <p:cNvPr id="2" name="スライド番号プレースホルダー 1"/>
          <p:cNvSpPr>
            <a:spLocks noGrp="1"/>
          </p:cNvSpPr>
          <p:nvPr>
            <p:ph type="sldNum" sz="quarter" idx="12"/>
          </p:nvPr>
        </p:nvSpPr>
        <p:spPr/>
        <p:txBody>
          <a:bodyPr/>
          <a:lstStyle/>
          <a:p>
            <a:r>
              <a:rPr kumimoji="1" lang="ja-JP" altLang="en-US" dirty="0" smtClean="0"/>
              <a:t>１３</a:t>
            </a:r>
            <a:endParaRPr kumimoji="1" lang="ja-JP" altLang="en-US" dirty="0"/>
          </a:p>
        </p:txBody>
      </p:sp>
    </p:spTree>
    <p:extLst>
      <p:ext uri="{BB962C8B-B14F-4D97-AF65-F5344CB8AC3E}">
        <p14:creationId xmlns:p14="http://schemas.microsoft.com/office/powerpoint/2010/main" val="410556893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467544" y="2492896"/>
            <a:ext cx="8229600" cy="936104"/>
          </a:xfrm>
        </p:spPr>
        <p:txBody>
          <a:bodyPr>
            <a:normAutofit/>
          </a:bodyPr>
          <a:lstStyle/>
          <a:p>
            <a:pPr marL="0" indent="0" algn="ctr">
              <a:buNone/>
            </a:pPr>
            <a:r>
              <a:rPr lang="ja-JP" altLang="en-US" sz="3600" dirty="0" smtClean="0">
                <a:solidFill>
                  <a:srgbClr val="4F81BD"/>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相談</a:t>
            </a:r>
            <a:r>
              <a:rPr lang="ja-JP" altLang="en-US" sz="3600" dirty="0">
                <a:solidFill>
                  <a:srgbClr val="4F81BD"/>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支援従事者</a:t>
            </a:r>
            <a:r>
              <a:rPr lang="ja-JP" altLang="en-US" sz="3600" dirty="0">
                <a:solidFill>
                  <a:schemeClr val="accent2">
                    <a:lumMod val="75000"/>
                  </a:schemeClr>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に求められている</a:t>
            </a:r>
            <a:r>
              <a:rPr lang="ja-JP" altLang="en-US" sz="3600" dirty="0" smtClean="0">
                <a:solidFill>
                  <a:schemeClr val="accent2">
                    <a:lumMod val="75000"/>
                  </a:schemeClr>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もの</a:t>
            </a:r>
            <a:endParaRPr lang="en-US" altLang="ja-JP" sz="3600" dirty="0" smtClean="0">
              <a:solidFill>
                <a:schemeClr val="accent2">
                  <a:lumMod val="75000"/>
                </a:schemeClr>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endParaRPr>
          </a:p>
        </p:txBody>
      </p:sp>
      <p:sp>
        <p:nvSpPr>
          <p:cNvPr id="2" name="スライド番号プレースホルダー 1"/>
          <p:cNvSpPr>
            <a:spLocks noGrp="1"/>
          </p:cNvSpPr>
          <p:nvPr>
            <p:ph type="sldNum" sz="quarter" idx="12"/>
          </p:nvPr>
        </p:nvSpPr>
        <p:spPr/>
        <p:txBody>
          <a:bodyPr/>
          <a:lstStyle/>
          <a:p>
            <a:r>
              <a:rPr kumimoji="1" lang="ja-JP" altLang="en-US" dirty="0" smtClean="0"/>
              <a:t>１４</a:t>
            </a:r>
            <a:endParaRPr kumimoji="1" lang="ja-JP" altLang="en-US" dirty="0"/>
          </a:p>
        </p:txBody>
      </p:sp>
    </p:spTree>
    <p:extLst>
      <p:ext uri="{BB962C8B-B14F-4D97-AF65-F5344CB8AC3E}">
        <p14:creationId xmlns:p14="http://schemas.microsoft.com/office/powerpoint/2010/main" val="391947351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p:cNvSpPr txBox="1">
            <a:spLocks/>
          </p:cNvSpPr>
          <p:nvPr/>
        </p:nvSpPr>
        <p:spPr>
          <a:xfrm>
            <a:off x="914400" y="476672"/>
            <a:ext cx="7258000" cy="717088"/>
          </a:xfrm>
          <a:prstGeom prst="rect">
            <a:avLst/>
          </a:prstGeom>
        </p:spPr>
        <p:txBody>
          <a:bodyPr vert="horz" lIns="91440" tIns="45720" rIns="91440" bIns="45720" rtlCol="0" anchor="ctr">
            <a:normAutofit lnSpcReduction="10000"/>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en-US" altLang="ja-JP" dirty="0" smtClean="0">
                <a:solidFill>
                  <a:srgbClr val="00B050"/>
                </a:solidFill>
                <a:latin typeface="HG丸ｺﾞｼｯｸM-PRO" panose="020F0600000000000000" pitchFamily="50" charset="-128"/>
                <a:ea typeface="HG丸ｺﾞｼｯｸM-PRO" panose="020F0600000000000000" pitchFamily="50" charset="-128"/>
              </a:rPr>
              <a:t>ⅰ </a:t>
            </a:r>
            <a:r>
              <a:rPr lang="ja-JP" altLang="en-US" dirty="0" smtClean="0">
                <a:solidFill>
                  <a:srgbClr val="00B050"/>
                </a:solidFill>
                <a:latin typeface="HG丸ｺﾞｼｯｸM-PRO" panose="020F0600000000000000" pitchFamily="50" charset="-128"/>
                <a:ea typeface="HG丸ｺﾞｼｯｸM-PRO" panose="020F0600000000000000" pitchFamily="50" charset="-128"/>
              </a:rPr>
              <a:t>相談支援従事者とは</a:t>
            </a:r>
            <a:endParaRPr lang="ja-JP" altLang="en-US" dirty="0">
              <a:solidFill>
                <a:srgbClr val="00B050"/>
              </a:solidFill>
              <a:latin typeface="HG丸ｺﾞｼｯｸM-PRO" panose="020F0600000000000000" pitchFamily="50" charset="-128"/>
              <a:ea typeface="HG丸ｺﾞｼｯｸM-PRO" panose="020F0600000000000000" pitchFamily="50" charset="-128"/>
            </a:endParaRPr>
          </a:p>
        </p:txBody>
      </p:sp>
      <p:sp>
        <p:nvSpPr>
          <p:cNvPr id="5" name="コンテンツ プレースホルダー 2"/>
          <p:cNvSpPr txBox="1">
            <a:spLocks/>
          </p:cNvSpPr>
          <p:nvPr/>
        </p:nvSpPr>
        <p:spPr>
          <a:xfrm>
            <a:off x="534380" y="1556792"/>
            <a:ext cx="8229600" cy="1080120"/>
          </a:xfrm>
          <a:prstGeom prst="rect">
            <a:avLst/>
          </a:prstGeom>
        </p:spPr>
        <p:txBody>
          <a:bodyPr vert="horz" lIns="91440" tIns="45720" rIns="91440" bIns="45720" rtlCol="0">
            <a:normAutofit fontScale="77500" lnSpcReduction="20000"/>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buNone/>
            </a:pPr>
            <a:r>
              <a:rPr lang="ja-JP" altLang="en-US" sz="3500" dirty="0" smtClean="0"/>
              <a:t>相談に預かる者</a:t>
            </a:r>
            <a:r>
              <a:rPr lang="ja-JP" altLang="en-US" sz="3500" dirty="0"/>
              <a:t>の総称（相談支援専門員</a:t>
            </a:r>
            <a:r>
              <a:rPr lang="ja-JP" altLang="en-US" sz="3500" dirty="0" smtClean="0"/>
              <a:t>、サービス管理</a:t>
            </a:r>
            <a:r>
              <a:rPr lang="ja-JP" altLang="en-US" sz="3500" dirty="0"/>
              <a:t>責任者</a:t>
            </a:r>
            <a:r>
              <a:rPr lang="ja-JP" altLang="en-US" sz="3500" dirty="0" smtClean="0"/>
              <a:t>、児童発達支援管理責任者、サービス</a:t>
            </a:r>
            <a:r>
              <a:rPr lang="ja-JP" altLang="en-US" sz="3500" dirty="0"/>
              <a:t>提供責任者</a:t>
            </a:r>
            <a:r>
              <a:rPr lang="ja-JP" altLang="en-US" sz="3500" dirty="0" smtClean="0"/>
              <a:t>等）</a:t>
            </a:r>
            <a:endParaRPr lang="ja-JP" altLang="en-US" sz="3500" dirty="0"/>
          </a:p>
        </p:txBody>
      </p:sp>
      <p:sp>
        <p:nvSpPr>
          <p:cNvPr id="8" name="コンテンツ プレースホルダー 2"/>
          <p:cNvSpPr txBox="1">
            <a:spLocks/>
          </p:cNvSpPr>
          <p:nvPr/>
        </p:nvSpPr>
        <p:spPr>
          <a:xfrm>
            <a:off x="914400" y="2852936"/>
            <a:ext cx="7556376" cy="3456384"/>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buFont typeface="Arial" panose="020B0604020202020204" pitchFamily="34" charset="0"/>
              <a:buNone/>
            </a:pPr>
            <a:r>
              <a:rPr lang="en-US" altLang="ja-JP" sz="2000" b="1" dirty="0" smtClean="0">
                <a:latin typeface="HG丸ｺﾞｼｯｸM-PRO" panose="020F0600000000000000" pitchFamily="50" charset="-128"/>
                <a:ea typeface="HG丸ｺﾞｼｯｸM-PRO" panose="020F0600000000000000" pitchFamily="50" charset="-128"/>
              </a:rPr>
              <a:t>※</a:t>
            </a:r>
            <a:r>
              <a:rPr lang="ja-JP" altLang="en-US" sz="2000" b="1" dirty="0" smtClean="0">
                <a:latin typeface="HG丸ｺﾞｼｯｸM-PRO" panose="020F0600000000000000" pitchFamily="50" charset="-128"/>
                <a:ea typeface="HG丸ｺﾞｼｯｸM-PRO" panose="020F0600000000000000" pitchFamily="50" charset="-128"/>
              </a:rPr>
              <a:t>　求められているもの</a:t>
            </a:r>
            <a:endParaRPr lang="en-US" altLang="ja-JP" sz="2000" b="1" dirty="0" smtClean="0">
              <a:latin typeface="HG丸ｺﾞｼｯｸM-PRO" panose="020F0600000000000000" pitchFamily="50" charset="-128"/>
              <a:ea typeface="HG丸ｺﾞｼｯｸM-PRO" panose="020F0600000000000000" pitchFamily="50" charset="-128"/>
            </a:endParaRPr>
          </a:p>
          <a:p>
            <a:pPr marL="0" indent="0">
              <a:buFont typeface="Arial" panose="020B0604020202020204" pitchFamily="34" charset="0"/>
              <a:buNone/>
            </a:pPr>
            <a:r>
              <a:rPr lang="ja-JP" altLang="en-US" sz="2000" b="1" dirty="0" smtClean="0">
                <a:latin typeface="HG丸ｺﾞｼｯｸM-PRO" panose="020F0600000000000000" pitchFamily="50" charset="-128"/>
                <a:ea typeface="HG丸ｺﾞｼｯｸM-PRO" panose="020F0600000000000000" pitchFamily="50" charset="-128"/>
              </a:rPr>
              <a:t>　　　・利用者支援</a:t>
            </a:r>
            <a:r>
              <a:rPr lang="ja-JP" altLang="en-US" sz="2000" dirty="0" smtClean="0">
                <a:latin typeface="HG丸ｺﾞｼｯｸM-PRO" panose="020F0600000000000000" pitchFamily="50" charset="-128"/>
                <a:ea typeface="HG丸ｺﾞｼｯｸM-PRO" panose="020F0600000000000000" pitchFamily="50" charset="-128"/>
              </a:rPr>
              <a:t>　</a:t>
            </a:r>
            <a:endParaRPr lang="en-US" altLang="ja-JP" sz="2000" dirty="0" smtClean="0">
              <a:latin typeface="HG丸ｺﾞｼｯｸM-PRO" panose="020F0600000000000000" pitchFamily="50" charset="-128"/>
              <a:ea typeface="HG丸ｺﾞｼｯｸM-PRO" panose="020F0600000000000000" pitchFamily="50" charset="-128"/>
            </a:endParaRPr>
          </a:p>
          <a:p>
            <a:pPr marL="0" indent="0">
              <a:buFont typeface="Arial" panose="020B0604020202020204" pitchFamily="34" charset="0"/>
              <a:buNone/>
            </a:pPr>
            <a:r>
              <a:rPr lang="ja-JP" altLang="en-US" sz="2000" b="1" dirty="0" smtClean="0">
                <a:latin typeface="HG丸ｺﾞｼｯｸM-PRO" panose="020F0600000000000000" pitchFamily="50" charset="-128"/>
                <a:ea typeface="HG丸ｺﾞｼｯｸM-PRO" panose="020F0600000000000000" pitchFamily="50" charset="-128"/>
              </a:rPr>
              <a:t>　　　・計画立案</a:t>
            </a:r>
            <a:endParaRPr lang="en-US" altLang="ja-JP" sz="2000" dirty="0" smtClean="0">
              <a:latin typeface="HG丸ｺﾞｼｯｸM-PRO" panose="020F0600000000000000" pitchFamily="50" charset="-128"/>
              <a:ea typeface="HG丸ｺﾞｼｯｸM-PRO" panose="020F0600000000000000" pitchFamily="50" charset="-128"/>
            </a:endParaRPr>
          </a:p>
          <a:p>
            <a:pPr marL="0" indent="0">
              <a:buFont typeface="Arial" panose="020B0604020202020204" pitchFamily="34" charset="0"/>
              <a:buNone/>
            </a:pPr>
            <a:r>
              <a:rPr lang="ja-JP" altLang="en-US" sz="2000" b="1" dirty="0" smtClean="0">
                <a:latin typeface="HG丸ｺﾞｼｯｸM-PRO" panose="020F0600000000000000" pitchFamily="50" charset="-128"/>
                <a:ea typeface="HG丸ｺﾞｼｯｸM-PRO" panose="020F0600000000000000" pitchFamily="50" charset="-128"/>
              </a:rPr>
              <a:t>　　　・多機関連携</a:t>
            </a:r>
            <a:endParaRPr lang="en-US" altLang="ja-JP" sz="2000" b="1" dirty="0" smtClean="0">
              <a:latin typeface="HG丸ｺﾞｼｯｸM-PRO" panose="020F0600000000000000" pitchFamily="50" charset="-128"/>
              <a:ea typeface="HG丸ｺﾞｼｯｸM-PRO" panose="020F0600000000000000" pitchFamily="50" charset="-128"/>
            </a:endParaRPr>
          </a:p>
          <a:p>
            <a:pPr marL="0" indent="0">
              <a:buFont typeface="Arial" panose="020B0604020202020204" pitchFamily="34" charset="0"/>
              <a:buNone/>
            </a:pPr>
            <a:r>
              <a:rPr lang="ja-JP" altLang="en-US" sz="2000" dirty="0">
                <a:latin typeface="HG丸ｺﾞｼｯｸM-PRO" panose="020F0600000000000000" pitchFamily="50" charset="-128"/>
                <a:ea typeface="HG丸ｺﾞｼｯｸM-PRO" panose="020F0600000000000000" pitchFamily="50" charset="-128"/>
              </a:rPr>
              <a:t>　</a:t>
            </a:r>
            <a:r>
              <a:rPr lang="ja-JP" altLang="en-US" sz="2000" b="1" dirty="0" smtClean="0">
                <a:latin typeface="HG丸ｺﾞｼｯｸM-PRO" panose="020F0600000000000000" pitchFamily="50" charset="-128"/>
                <a:ea typeface="HG丸ｺﾞｼｯｸM-PRO" panose="020F0600000000000000" pitchFamily="50" charset="-128"/>
              </a:rPr>
              <a:t>　　・地域づくり</a:t>
            </a:r>
            <a:endParaRPr lang="en-US" altLang="ja-JP" sz="2000" b="1" dirty="0" smtClean="0">
              <a:latin typeface="HG丸ｺﾞｼｯｸM-PRO" panose="020F0600000000000000" pitchFamily="50" charset="-128"/>
              <a:ea typeface="HG丸ｺﾞｼｯｸM-PRO" panose="020F0600000000000000" pitchFamily="50" charset="-128"/>
            </a:endParaRPr>
          </a:p>
          <a:p>
            <a:pPr marL="0" indent="0">
              <a:buFont typeface="Arial" panose="020B0604020202020204" pitchFamily="34" charset="0"/>
              <a:buNone/>
            </a:pPr>
            <a:r>
              <a:rPr lang="ja-JP" altLang="en-US" sz="2000" b="1" dirty="0" smtClean="0">
                <a:latin typeface="HG丸ｺﾞｼｯｸM-PRO" panose="020F0600000000000000" pitchFamily="50" charset="-128"/>
                <a:ea typeface="HG丸ｺﾞｼｯｸM-PRO" panose="020F0600000000000000" pitchFamily="50" charset="-128"/>
              </a:rPr>
              <a:t>　　　・人材育成</a:t>
            </a:r>
            <a:endParaRPr lang="en-US" altLang="ja-JP" sz="2000" b="1" dirty="0" smtClean="0">
              <a:latin typeface="HG丸ｺﾞｼｯｸM-PRO" panose="020F0600000000000000" pitchFamily="50" charset="-128"/>
              <a:ea typeface="HG丸ｺﾞｼｯｸM-PRO" panose="020F0600000000000000" pitchFamily="50" charset="-128"/>
            </a:endParaRPr>
          </a:p>
          <a:p>
            <a:pPr marL="0" indent="0">
              <a:buFont typeface="Arial" panose="020B0604020202020204" pitchFamily="34" charset="0"/>
              <a:buNone/>
            </a:pPr>
            <a:r>
              <a:rPr lang="ja-JP" altLang="en-US" sz="1800" dirty="0" smtClean="0">
                <a:latin typeface="HG丸ｺﾞｼｯｸM-PRO" panose="020F0600000000000000" pitchFamily="50" charset="-128"/>
                <a:ea typeface="HG丸ｺﾞｼｯｸM-PRO" panose="020F0600000000000000" pitchFamily="50" charset="-128"/>
              </a:rPr>
              <a:t>　</a:t>
            </a:r>
            <a:endParaRPr lang="ja-JP" altLang="en-US" sz="1800" dirty="0">
              <a:latin typeface="HG丸ｺﾞｼｯｸM-PRO" panose="020F0600000000000000" pitchFamily="50" charset="-128"/>
              <a:ea typeface="HG丸ｺﾞｼｯｸM-PRO" panose="020F0600000000000000" pitchFamily="50" charset="-128"/>
            </a:endParaRPr>
          </a:p>
        </p:txBody>
      </p:sp>
      <p:sp>
        <p:nvSpPr>
          <p:cNvPr id="2" name="スライド番号プレースホルダー 1"/>
          <p:cNvSpPr>
            <a:spLocks noGrp="1"/>
          </p:cNvSpPr>
          <p:nvPr>
            <p:ph type="sldNum" sz="quarter" idx="12"/>
          </p:nvPr>
        </p:nvSpPr>
        <p:spPr/>
        <p:txBody>
          <a:bodyPr/>
          <a:lstStyle/>
          <a:p>
            <a:r>
              <a:rPr kumimoji="1" lang="ja-JP" altLang="en-US" dirty="0" smtClean="0"/>
              <a:t>１５</a:t>
            </a:r>
            <a:endParaRPr kumimoji="1" lang="ja-JP" altLang="en-US" dirty="0"/>
          </a:p>
        </p:txBody>
      </p:sp>
    </p:spTree>
    <p:extLst>
      <p:ext uri="{BB962C8B-B14F-4D97-AF65-F5344CB8AC3E}">
        <p14:creationId xmlns:p14="http://schemas.microsoft.com/office/powerpoint/2010/main" val="87949183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en-US" altLang="ja-JP" dirty="0" smtClean="0"/>
              <a:t>ⅱ </a:t>
            </a:r>
            <a:r>
              <a:rPr kumimoji="1" lang="ja-JP" altLang="en-US" dirty="0" smtClean="0"/>
              <a:t>支援の三重構造</a:t>
            </a:r>
            <a:endParaRPr kumimoji="1" lang="ja-JP" altLang="en-US" dirty="0"/>
          </a:p>
        </p:txBody>
      </p:sp>
      <p:graphicFrame>
        <p:nvGraphicFramePr>
          <p:cNvPr id="4" name="コンテンツ プレースホルダー 3"/>
          <p:cNvGraphicFramePr>
            <a:graphicFrameLocks noGrp="1"/>
          </p:cNvGraphicFramePr>
          <p:nvPr>
            <p:ph idx="1"/>
            <p:extLst>
              <p:ext uri="{D42A27DB-BD31-4B8C-83A1-F6EECF244321}">
                <p14:modId xmlns:p14="http://schemas.microsoft.com/office/powerpoint/2010/main" val="1889330328"/>
              </p:ext>
            </p:extLst>
          </p:nvPr>
        </p:nvGraphicFramePr>
        <p:xfrm>
          <a:off x="5220073" y="1673131"/>
          <a:ext cx="3923927" cy="377242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コンテンツ プレースホルダー 2"/>
          <p:cNvSpPr txBox="1">
            <a:spLocks/>
          </p:cNvSpPr>
          <p:nvPr/>
        </p:nvSpPr>
        <p:spPr>
          <a:xfrm>
            <a:off x="755577" y="1417638"/>
            <a:ext cx="4464496" cy="4891682"/>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514350" indent="-514350">
              <a:buFont typeface="+mj-ea"/>
              <a:buAutoNum type="circleNumDbPlain"/>
            </a:pPr>
            <a:r>
              <a:rPr lang="ja-JP" altLang="en-US" sz="1600" dirty="0" smtClean="0"/>
              <a:t>一般的支援：相談内容を聴いて案内する支援</a:t>
            </a:r>
            <a:endParaRPr lang="en-US" altLang="ja-JP" sz="1600" dirty="0" smtClean="0"/>
          </a:p>
          <a:p>
            <a:pPr marL="0" indent="0">
              <a:buNone/>
            </a:pPr>
            <a:r>
              <a:rPr lang="ja-JP" altLang="en-US" sz="1600" dirty="0" smtClean="0"/>
              <a:t>　　　　　⇒サービス等の内容を知っていれば誰で</a:t>
            </a:r>
            <a:endParaRPr lang="en-US" altLang="ja-JP" sz="1600" dirty="0" smtClean="0"/>
          </a:p>
          <a:p>
            <a:pPr marL="0" indent="0">
              <a:buNone/>
            </a:pPr>
            <a:r>
              <a:rPr lang="ja-JP" altLang="en-US" sz="1600" dirty="0"/>
              <a:t>　</a:t>
            </a:r>
            <a:r>
              <a:rPr lang="ja-JP" altLang="en-US" sz="1600" dirty="0" smtClean="0"/>
              <a:t>　　　　　もできる支援</a:t>
            </a:r>
            <a:endParaRPr lang="en-US" altLang="ja-JP" sz="1600" dirty="0" smtClean="0"/>
          </a:p>
          <a:p>
            <a:pPr marL="514350" indent="-514350">
              <a:buFont typeface="+mj-ea"/>
              <a:buAutoNum type="circleNumDbPlain"/>
            </a:pPr>
            <a:endParaRPr lang="en-US" altLang="ja-JP" sz="1600" dirty="0" smtClean="0"/>
          </a:p>
          <a:p>
            <a:pPr marL="514350" indent="-514350">
              <a:buFont typeface="+mj-ea"/>
              <a:buAutoNum type="circleNumDbPlain"/>
            </a:pPr>
            <a:r>
              <a:rPr lang="ja-JP" altLang="en-US" sz="1600" dirty="0" smtClean="0"/>
              <a:t>専門的支援：相談内容を聴いて、それから話を掘り下げ、本当に必要な支援を相談者と一緒に考える。（相談者が望んでいないことでも、様々な角度から必要と思われることは一緒に検討する）</a:t>
            </a:r>
            <a:endParaRPr lang="en-US" altLang="ja-JP" sz="1600" dirty="0" smtClean="0"/>
          </a:p>
          <a:p>
            <a:pPr marL="0" indent="0">
              <a:buFont typeface="Arial" panose="020B0604020202020204" pitchFamily="34" charset="0"/>
              <a:buNone/>
            </a:pPr>
            <a:r>
              <a:rPr lang="ja-JP" altLang="en-US" sz="1600" dirty="0" smtClean="0"/>
              <a:t>　　　　　⇒</a:t>
            </a:r>
            <a:r>
              <a:rPr lang="ja-JP" altLang="en-US" sz="1600" dirty="0" smtClean="0">
                <a:solidFill>
                  <a:srgbClr val="FF0000"/>
                </a:solidFill>
              </a:rPr>
              <a:t>相談支援従事者が行なうべき支援</a:t>
            </a:r>
            <a:endParaRPr lang="en-US" altLang="ja-JP" sz="1600" dirty="0" smtClean="0">
              <a:solidFill>
                <a:srgbClr val="FF0000"/>
              </a:solidFill>
            </a:endParaRPr>
          </a:p>
          <a:p>
            <a:pPr marL="0" indent="0">
              <a:buFont typeface="Arial" panose="020B0604020202020204" pitchFamily="34" charset="0"/>
              <a:buNone/>
            </a:pPr>
            <a:endParaRPr lang="en-US" altLang="ja-JP" sz="1600" dirty="0" smtClean="0">
              <a:solidFill>
                <a:srgbClr val="FF0000"/>
              </a:solidFill>
            </a:endParaRPr>
          </a:p>
          <a:p>
            <a:pPr>
              <a:buFont typeface="Arial" panose="020B0604020202020204" pitchFamily="34" charset="0"/>
              <a:buAutoNum type="circleNumDbPlain" startAt="3"/>
            </a:pPr>
            <a:r>
              <a:rPr lang="ja-JP" altLang="en-US" sz="1600" dirty="0" smtClean="0"/>
              <a:t>　特別集中支援：困難事例における対応など。　　</a:t>
            </a:r>
            <a:endParaRPr lang="en-US" altLang="ja-JP" sz="1600" dirty="0" smtClean="0"/>
          </a:p>
          <a:p>
            <a:pPr marL="0" indent="0">
              <a:buNone/>
            </a:pPr>
            <a:r>
              <a:rPr lang="ja-JP" altLang="en-US" sz="1600" dirty="0"/>
              <a:t>　</a:t>
            </a:r>
            <a:r>
              <a:rPr lang="ja-JP" altLang="en-US" sz="1600" dirty="0" smtClean="0"/>
              <a:t>　　　ある期間で様々な専門家の介入が必要な</a:t>
            </a:r>
            <a:endParaRPr lang="en-US" altLang="ja-JP" sz="1600" dirty="0" smtClean="0"/>
          </a:p>
          <a:p>
            <a:pPr marL="0" indent="0">
              <a:buNone/>
            </a:pPr>
            <a:r>
              <a:rPr lang="ja-JP" altLang="en-US" sz="1600" dirty="0"/>
              <a:t>　</a:t>
            </a:r>
            <a:r>
              <a:rPr lang="ja-JP" altLang="en-US" sz="1600" dirty="0" smtClean="0"/>
              <a:t>　　　支援</a:t>
            </a:r>
            <a:endParaRPr lang="en-US" altLang="ja-JP" sz="1600" dirty="0" smtClean="0"/>
          </a:p>
          <a:p>
            <a:pPr marL="514350" indent="-514350">
              <a:buFont typeface="+mj-ea"/>
              <a:buAutoNum type="circleNumDbPlain"/>
            </a:pPr>
            <a:endParaRPr lang="en-US" altLang="ja-JP" sz="1600" dirty="0" smtClean="0"/>
          </a:p>
          <a:p>
            <a:pPr marL="0" indent="0">
              <a:buFont typeface="Arial" panose="020B0604020202020204" pitchFamily="34" charset="0"/>
              <a:buNone/>
            </a:pPr>
            <a:endParaRPr lang="ja-JP" altLang="en-US" sz="1600" dirty="0"/>
          </a:p>
        </p:txBody>
      </p:sp>
      <p:sp>
        <p:nvSpPr>
          <p:cNvPr id="9" name="スライド番号プレースホルダー 8"/>
          <p:cNvSpPr>
            <a:spLocks noGrp="1"/>
          </p:cNvSpPr>
          <p:nvPr>
            <p:ph type="sldNum" sz="quarter" idx="12"/>
          </p:nvPr>
        </p:nvSpPr>
        <p:spPr/>
        <p:txBody>
          <a:bodyPr/>
          <a:lstStyle/>
          <a:p>
            <a:r>
              <a:rPr kumimoji="1" lang="ja-JP" altLang="en-US" dirty="0" smtClean="0"/>
              <a:t>１６</a:t>
            </a:r>
            <a:endParaRPr kumimoji="1" lang="ja-JP" altLang="en-US" dirty="0"/>
          </a:p>
        </p:txBody>
      </p:sp>
    </p:spTree>
    <p:extLst>
      <p:ext uri="{BB962C8B-B14F-4D97-AF65-F5344CB8AC3E}">
        <p14:creationId xmlns:p14="http://schemas.microsoft.com/office/powerpoint/2010/main" val="196303574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548680"/>
            <a:ext cx="8229600" cy="706090"/>
          </a:xfrm>
        </p:spPr>
        <p:txBody>
          <a:bodyPr>
            <a:normAutofit/>
          </a:bodyPr>
          <a:lstStyle/>
          <a:p>
            <a:r>
              <a:rPr lang="en-US" altLang="ja-JP" sz="3200" dirty="0" smtClean="0">
                <a:solidFill>
                  <a:schemeClr val="tx2">
                    <a:lumMod val="75000"/>
                  </a:schemeClr>
                </a:solidFill>
              </a:rPr>
              <a:t>ⅲ</a:t>
            </a:r>
            <a:r>
              <a:rPr lang="ja-JP" altLang="en-US" sz="3200" dirty="0" smtClean="0">
                <a:solidFill>
                  <a:schemeClr val="tx2">
                    <a:lumMod val="75000"/>
                  </a:schemeClr>
                </a:solidFill>
              </a:rPr>
              <a:t>　</a:t>
            </a:r>
            <a:r>
              <a:rPr kumimoji="1" lang="ja-JP" altLang="en-US" sz="3200" dirty="0" smtClean="0">
                <a:solidFill>
                  <a:schemeClr val="tx2">
                    <a:lumMod val="75000"/>
                  </a:schemeClr>
                </a:solidFill>
              </a:rPr>
              <a:t>相談支援専門員に求</a:t>
            </a:r>
            <a:r>
              <a:rPr lang="ja-JP" altLang="en-US" sz="3200" dirty="0">
                <a:solidFill>
                  <a:schemeClr val="tx2">
                    <a:lumMod val="75000"/>
                  </a:schemeClr>
                </a:solidFill>
              </a:rPr>
              <a:t>められるもの</a:t>
            </a:r>
            <a:endParaRPr kumimoji="1" lang="ja-JP" altLang="en-US" sz="3200" dirty="0">
              <a:solidFill>
                <a:schemeClr val="tx2">
                  <a:lumMod val="75000"/>
                </a:schemeClr>
              </a:solidFill>
            </a:endParaRPr>
          </a:p>
        </p:txBody>
      </p:sp>
      <p:sp>
        <p:nvSpPr>
          <p:cNvPr id="3" name="コンテンツ プレースホルダー 2"/>
          <p:cNvSpPr>
            <a:spLocks noGrp="1"/>
          </p:cNvSpPr>
          <p:nvPr>
            <p:ph idx="1"/>
          </p:nvPr>
        </p:nvSpPr>
        <p:spPr>
          <a:xfrm>
            <a:off x="539552" y="1700809"/>
            <a:ext cx="3816424" cy="4320480"/>
          </a:xfrm>
        </p:spPr>
        <p:txBody>
          <a:bodyPr>
            <a:noAutofit/>
          </a:bodyPr>
          <a:lstStyle/>
          <a:p>
            <a:pPr marL="0" indent="0">
              <a:buNone/>
            </a:pPr>
            <a:r>
              <a:rPr kumimoji="1" lang="ja-JP" altLang="en-US" sz="1400" dirty="0" smtClean="0"/>
              <a:t>１．ご本人の想いを尊重する姿勢</a:t>
            </a:r>
            <a:endParaRPr kumimoji="1" lang="en-US" altLang="ja-JP" sz="1400" dirty="0" smtClean="0"/>
          </a:p>
          <a:p>
            <a:r>
              <a:rPr kumimoji="1" lang="ja-JP" altLang="en-US" sz="1400" dirty="0" smtClean="0"/>
              <a:t>ご本人の主体性の尊重</a:t>
            </a:r>
            <a:endParaRPr kumimoji="1" lang="en-US" altLang="ja-JP" sz="1400" dirty="0" smtClean="0"/>
          </a:p>
          <a:p>
            <a:r>
              <a:rPr lang="ja-JP" altLang="en-US" sz="1400" dirty="0"/>
              <a:t>自己決定</a:t>
            </a:r>
            <a:r>
              <a:rPr lang="ja-JP" altLang="en-US" sz="1400" dirty="0" smtClean="0"/>
              <a:t>の尊重</a:t>
            </a:r>
            <a:endParaRPr lang="en-US" altLang="ja-JP" sz="1400" dirty="0" smtClean="0"/>
          </a:p>
          <a:p>
            <a:r>
              <a:rPr kumimoji="1" lang="ja-JP" altLang="en-US" sz="1400" dirty="0" smtClean="0"/>
              <a:t>エンパワメントに着目した支援の構築</a:t>
            </a:r>
            <a:endParaRPr kumimoji="1" lang="en-US" altLang="ja-JP" sz="1400" dirty="0" smtClean="0"/>
          </a:p>
          <a:p>
            <a:pPr marL="0" indent="0">
              <a:buNone/>
            </a:pPr>
            <a:r>
              <a:rPr lang="ja-JP" altLang="en-US" sz="1400" dirty="0" smtClean="0"/>
              <a:t>２．信頼関係を築く力</a:t>
            </a:r>
            <a:endParaRPr lang="en-US" altLang="ja-JP" sz="1400" dirty="0" smtClean="0"/>
          </a:p>
          <a:p>
            <a:r>
              <a:rPr lang="ja-JP" altLang="en-US" sz="1400" dirty="0"/>
              <a:t>対象者の生活の</a:t>
            </a:r>
            <a:r>
              <a:rPr lang="ja-JP" altLang="en-US" sz="1400" dirty="0" smtClean="0"/>
              <a:t>しづらさの理解</a:t>
            </a:r>
            <a:endParaRPr lang="en-US" altLang="ja-JP" sz="1400" dirty="0" smtClean="0"/>
          </a:p>
          <a:p>
            <a:r>
              <a:rPr lang="ja-JP" altLang="en-US" sz="1400" dirty="0" smtClean="0"/>
              <a:t>ご本人</a:t>
            </a:r>
            <a:r>
              <a:rPr lang="ja-JP" altLang="en-US" sz="1400" dirty="0"/>
              <a:t>の不安や期待を理解する姿勢</a:t>
            </a:r>
            <a:endParaRPr lang="en-US" altLang="ja-JP" sz="1400" dirty="0"/>
          </a:p>
          <a:p>
            <a:r>
              <a:rPr lang="ja-JP" altLang="en-US" sz="1400" dirty="0" smtClean="0"/>
              <a:t>人権の尊重</a:t>
            </a:r>
            <a:endParaRPr lang="en-US" altLang="ja-JP" sz="1400" dirty="0" smtClean="0"/>
          </a:p>
          <a:p>
            <a:r>
              <a:rPr lang="ja-JP" altLang="en-US" sz="1400" dirty="0"/>
              <a:t>プライバシー</a:t>
            </a:r>
            <a:r>
              <a:rPr lang="ja-JP" altLang="en-US" sz="1400" dirty="0" smtClean="0"/>
              <a:t>の保護</a:t>
            </a:r>
            <a:endParaRPr lang="en-US" altLang="ja-JP" sz="1400" dirty="0" smtClean="0"/>
          </a:p>
          <a:p>
            <a:r>
              <a:rPr lang="ja-JP" altLang="en-US" sz="1400" dirty="0"/>
              <a:t>支援者</a:t>
            </a:r>
            <a:r>
              <a:rPr lang="ja-JP" altLang="en-US" sz="1400" dirty="0" smtClean="0"/>
              <a:t>の立場や役割の理解</a:t>
            </a:r>
            <a:endParaRPr lang="en-US" altLang="ja-JP" sz="1400" dirty="0" smtClean="0"/>
          </a:p>
          <a:p>
            <a:r>
              <a:rPr lang="ja-JP" altLang="en-US" sz="1400" dirty="0" smtClean="0"/>
              <a:t>職業上の倫理観</a:t>
            </a:r>
            <a:endParaRPr lang="en-US" altLang="ja-JP" sz="1400" dirty="0" smtClean="0"/>
          </a:p>
          <a:p>
            <a:pPr marL="0" indent="0">
              <a:buNone/>
            </a:pPr>
            <a:r>
              <a:rPr lang="ja-JP" altLang="en-US" sz="1400" dirty="0" smtClean="0"/>
              <a:t>３</a:t>
            </a:r>
            <a:r>
              <a:rPr lang="ja-JP" altLang="en-US" sz="1400" dirty="0"/>
              <a:t>．知識と技術</a:t>
            </a:r>
            <a:endParaRPr lang="en-US" altLang="ja-JP" sz="1400" dirty="0"/>
          </a:p>
          <a:p>
            <a:r>
              <a:rPr lang="ja-JP" altLang="en-US" sz="1400" dirty="0"/>
              <a:t>制度や福祉サービスについての知識</a:t>
            </a:r>
            <a:endParaRPr lang="en-US" altLang="ja-JP" sz="1400" dirty="0"/>
          </a:p>
          <a:p>
            <a:r>
              <a:rPr lang="ja-JP" altLang="en-US" sz="1400" dirty="0"/>
              <a:t>地域の社会資源に関する情報収集力</a:t>
            </a:r>
            <a:endParaRPr lang="en-US" altLang="ja-JP" sz="1400" dirty="0"/>
          </a:p>
          <a:p>
            <a:r>
              <a:rPr lang="ja-JP" altLang="en-US" sz="1400" dirty="0"/>
              <a:t>コミュニケーション技術とその活用</a:t>
            </a:r>
            <a:endParaRPr lang="en-US" altLang="ja-JP" sz="1400" dirty="0"/>
          </a:p>
          <a:p>
            <a:r>
              <a:rPr lang="ja-JP" altLang="en-US" sz="1400" dirty="0"/>
              <a:t>アセスメントからニーズを引き出す</a:t>
            </a:r>
            <a:r>
              <a:rPr lang="ja-JP" altLang="en-US" sz="1400" dirty="0" smtClean="0"/>
              <a:t>力</a:t>
            </a:r>
            <a:endParaRPr lang="en-US" altLang="ja-JP" sz="1400" dirty="0"/>
          </a:p>
        </p:txBody>
      </p:sp>
      <p:sp>
        <p:nvSpPr>
          <p:cNvPr id="4" name="コンテンツ プレースホルダー 2"/>
          <p:cNvSpPr txBox="1">
            <a:spLocks/>
          </p:cNvSpPr>
          <p:nvPr/>
        </p:nvSpPr>
        <p:spPr>
          <a:xfrm>
            <a:off x="4355976" y="1722674"/>
            <a:ext cx="4330824" cy="4298616"/>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buFont typeface="Arial" panose="020B0604020202020204" pitchFamily="34" charset="0"/>
              <a:buNone/>
            </a:pPr>
            <a:r>
              <a:rPr lang="ja-JP" altLang="en-US" sz="1400" dirty="0" smtClean="0"/>
              <a:t>４．交渉力・調整力</a:t>
            </a:r>
            <a:endParaRPr lang="en-US" altLang="ja-JP" sz="1400" dirty="0" smtClean="0"/>
          </a:p>
          <a:p>
            <a:r>
              <a:rPr lang="ja-JP" altLang="en-US" sz="1400" dirty="0" smtClean="0"/>
              <a:t>支援ネットワークを構築する力</a:t>
            </a:r>
            <a:endParaRPr lang="en-US" altLang="ja-JP" sz="1400" dirty="0" smtClean="0"/>
          </a:p>
          <a:p>
            <a:r>
              <a:rPr lang="ja-JP" altLang="en-US" sz="1400" dirty="0" smtClean="0"/>
              <a:t>支援者の役割分担を配分する力</a:t>
            </a:r>
            <a:endParaRPr lang="en-US" altLang="ja-JP" sz="1400" dirty="0" smtClean="0"/>
          </a:p>
          <a:p>
            <a:r>
              <a:rPr lang="ja-JP" altLang="en-US" sz="1400" dirty="0" smtClean="0"/>
              <a:t>ご本人の想いに沿ったサービス調整・交渉力</a:t>
            </a:r>
            <a:endParaRPr lang="en-US" altLang="ja-JP" sz="1400" dirty="0" smtClean="0"/>
          </a:p>
          <a:p>
            <a:r>
              <a:rPr lang="ja-JP" altLang="en-US" sz="1400" dirty="0" smtClean="0"/>
              <a:t>参加者の合意形成を得られる会議の進行</a:t>
            </a:r>
            <a:endParaRPr lang="en-US" altLang="ja-JP" sz="1400" dirty="0" smtClean="0"/>
          </a:p>
          <a:p>
            <a:r>
              <a:rPr lang="ja-JP" altLang="en-US" sz="1400" dirty="0" smtClean="0"/>
              <a:t>必要なサービス等・社会資源作りへの働きかけ</a:t>
            </a:r>
            <a:endParaRPr lang="en-US" altLang="ja-JP" sz="1400" dirty="0" smtClean="0"/>
          </a:p>
          <a:p>
            <a:pPr marL="0" indent="0">
              <a:buFont typeface="Arial" panose="020B0604020202020204" pitchFamily="34" charset="0"/>
              <a:buNone/>
            </a:pPr>
            <a:r>
              <a:rPr lang="ja-JP" altLang="en-US" sz="1400" dirty="0" smtClean="0"/>
              <a:t>５．自己コントロール</a:t>
            </a:r>
            <a:endParaRPr lang="en-US" altLang="ja-JP" sz="1400" dirty="0" smtClean="0"/>
          </a:p>
          <a:p>
            <a:r>
              <a:rPr lang="ja-JP" altLang="en-US" sz="1400" dirty="0" smtClean="0"/>
              <a:t>ご本人の感情に巻き込まれない中立性の保持</a:t>
            </a:r>
            <a:endParaRPr lang="en-US" altLang="ja-JP" sz="1400" dirty="0" smtClean="0"/>
          </a:p>
          <a:p>
            <a:r>
              <a:rPr lang="ja-JP" altLang="en-US" sz="1400" dirty="0" smtClean="0"/>
              <a:t>マイナスを次につなげるプラス思考</a:t>
            </a:r>
            <a:endParaRPr lang="en-US" altLang="ja-JP" sz="1400" dirty="0" smtClean="0"/>
          </a:p>
          <a:p>
            <a:r>
              <a:rPr lang="ja-JP" altLang="en-US" sz="1400" dirty="0" smtClean="0"/>
              <a:t>あきらめずに継続していく力</a:t>
            </a:r>
            <a:endParaRPr lang="en-US" altLang="ja-JP" sz="1400" dirty="0" smtClean="0"/>
          </a:p>
          <a:p>
            <a:r>
              <a:rPr lang="ja-JP" altLang="en-US" sz="1400" dirty="0" smtClean="0"/>
              <a:t>他の相談支援専門員との協働意識</a:t>
            </a:r>
            <a:endParaRPr lang="en-US" altLang="ja-JP" sz="1400" dirty="0" smtClean="0"/>
          </a:p>
          <a:p>
            <a:r>
              <a:rPr lang="ja-JP" altLang="en-US" sz="1400" dirty="0" smtClean="0"/>
              <a:t>自身の健康管理</a:t>
            </a:r>
          </a:p>
          <a:p>
            <a:endParaRPr lang="en-US" altLang="ja-JP" sz="1400" dirty="0" smtClean="0"/>
          </a:p>
        </p:txBody>
      </p:sp>
      <p:sp>
        <p:nvSpPr>
          <p:cNvPr id="5" name="スライド番号プレースホルダー 4"/>
          <p:cNvSpPr>
            <a:spLocks noGrp="1"/>
          </p:cNvSpPr>
          <p:nvPr>
            <p:ph type="sldNum" sz="quarter" idx="12"/>
          </p:nvPr>
        </p:nvSpPr>
        <p:spPr/>
        <p:txBody>
          <a:bodyPr/>
          <a:lstStyle/>
          <a:p>
            <a:r>
              <a:rPr kumimoji="1" lang="ja-JP" altLang="en-US" dirty="0" smtClean="0"/>
              <a:t>１７</a:t>
            </a:r>
            <a:endParaRPr kumimoji="1" lang="ja-JP" altLang="en-US" dirty="0"/>
          </a:p>
        </p:txBody>
      </p:sp>
    </p:spTree>
    <p:extLst>
      <p:ext uri="{BB962C8B-B14F-4D97-AF65-F5344CB8AC3E}">
        <p14:creationId xmlns:p14="http://schemas.microsoft.com/office/powerpoint/2010/main" val="176329880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67544" y="260648"/>
            <a:ext cx="8229600" cy="504056"/>
          </a:xfrm>
        </p:spPr>
        <p:txBody>
          <a:bodyPr>
            <a:noAutofit/>
          </a:bodyPr>
          <a:lstStyle/>
          <a:p>
            <a:pPr algn="l"/>
            <a:r>
              <a:rPr kumimoji="1" lang="ja-JP" altLang="en-US" sz="2800" dirty="0" smtClean="0"/>
              <a:t>～はじめに～</a:t>
            </a:r>
            <a:endParaRPr kumimoji="1" lang="ja-JP" altLang="en-US" sz="2800" dirty="0"/>
          </a:p>
        </p:txBody>
      </p:sp>
      <p:sp>
        <p:nvSpPr>
          <p:cNvPr id="3" name="コンテンツ プレースホルダー 2"/>
          <p:cNvSpPr>
            <a:spLocks noGrp="1"/>
          </p:cNvSpPr>
          <p:nvPr>
            <p:ph idx="1"/>
          </p:nvPr>
        </p:nvSpPr>
        <p:spPr>
          <a:xfrm>
            <a:off x="467544" y="980728"/>
            <a:ext cx="8229600" cy="5577483"/>
          </a:xfrm>
        </p:spPr>
        <p:txBody>
          <a:bodyPr>
            <a:normAutofit lnSpcReduction="10000"/>
          </a:bodyPr>
          <a:lstStyle/>
          <a:p>
            <a:pPr marL="0" indent="0">
              <a:buNone/>
            </a:pPr>
            <a:r>
              <a:rPr kumimoji="1" lang="ja-JP" altLang="en-US" sz="1400" dirty="0" smtClean="0"/>
              <a:t>　</a:t>
            </a:r>
            <a:r>
              <a:rPr kumimoji="1" lang="ja-JP" altLang="en-US" sz="1600" dirty="0" smtClean="0"/>
              <a:t>福島県において、相談支援従事者の人材育成は法定研修である「初任者研修」「現任研修」「サービス管理責任者等研修」を中心にして行なってきました。これらの研修においては、ケアマネジメントの手法を重点的に伝えておりました。その結果、平成２７年度末時点で相談支援専門員は</a:t>
            </a:r>
            <a:r>
              <a:rPr lang="ja-JP" altLang="en-US" sz="1600" dirty="0"/>
              <a:t>７００</a:t>
            </a:r>
            <a:r>
              <a:rPr kumimoji="1" lang="ja-JP" altLang="en-US" sz="1600" dirty="0" smtClean="0"/>
              <a:t>名以上・サービス管理責任者等は１４００名以上の有資格者が県内におります。</a:t>
            </a:r>
            <a:endParaRPr kumimoji="1" lang="en-US" altLang="ja-JP" sz="1600" dirty="0" smtClean="0"/>
          </a:p>
          <a:p>
            <a:pPr marL="0" indent="0">
              <a:buNone/>
            </a:pPr>
            <a:r>
              <a:rPr kumimoji="1" lang="ja-JP" altLang="en-US" sz="1600" smtClean="0"/>
              <a:t>　その</a:t>
            </a:r>
            <a:r>
              <a:rPr kumimoji="1" lang="ja-JP" altLang="en-US" sz="1600" dirty="0" smtClean="0"/>
              <a:t>一方、相談支援専門員</a:t>
            </a:r>
            <a:r>
              <a:rPr lang="ja-JP" altLang="en-US" sz="1600" dirty="0"/>
              <a:t>と</a:t>
            </a:r>
            <a:r>
              <a:rPr lang="ja-JP" altLang="en-US" sz="1600" dirty="0" smtClean="0"/>
              <a:t>して</a:t>
            </a:r>
            <a:r>
              <a:rPr lang="ja-JP" altLang="en-US" sz="1600" dirty="0"/>
              <a:t>実際に</a:t>
            </a:r>
            <a:r>
              <a:rPr lang="ja-JP" altLang="en-US" sz="1600" dirty="0" smtClean="0"/>
              <a:t>業務に就いておられる方は</a:t>
            </a:r>
            <a:r>
              <a:rPr lang="ja-JP" altLang="en-US" sz="1600" dirty="0"/>
              <a:t>２００</a:t>
            </a:r>
            <a:r>
              <a:rPr lang="ja-JP" altLang="en-US" sz="1600" dirty="0" smtClean="0"/>
              <a:t>名程度しかいないという現状があります。人材育成に加えて、人材確保という点も現在の大きな課題になっております。そのため、法定研修においては受講定員を大幅に広げて参加者を募り、少しでも多くの方に実務に</a:t>
            </a:r>
            <a:r>
              <a:rPr lang="ja-JP" altLang="en-US" sz="1600" dirty="0"/>
              <a:t>就いて</a:t>
            </a:r>
            <a:r>
              <a:rPr lang="ja-JP" altLang="en-US" sz="1600" dirty="0" smtClean="0"/>
              <a:t>もらえるようにしています。しかし、まだ１名の相談員にかかる負担が大きいため、今後もまずは人材確保を第一に考え、必要数に達した後には質の担保を図っていきたいと考えております。</a:t>
            </a:r>
            <a:endParaRPr lang="en-US" altLang="ja-JP" sz="1600" dirty="0" smtClean="0"/>
          </a:p>
          <a:p>
            <a:pPr marL="0" indent="0">
              <a:buNone/>
            </a:pPr>
            <a:r>
              <a:rPr kumimoji="1" lang="ja-JP" altLang="en-US" sz="1600" dirty="0" smtClean="0"/>
              <a:t>　相談支援においては、障害者自立支援法の改正により大きな改革がなされました。</a:t>
            </a:r>
            <a:r>
              <a:rPr kumimoji="1" lang="ja-JP" altLang="en-US" sz="1600" dirty="0" err="1" smtClean="0"/>
              <a:t>障がい</a:t>
            </a:r>
            <a:r>
              <a:rPr kumimoji="1" lang="ja-JP" altLang="en-US" sz="1600" dirty="0" smtClean="0"/>
              <a:t>福祉サービスを利用している人たちすべてに「サービス等利用計画」（児童は「障害児支援利用計画」以下サービス等利用計画という）を作成するということです。サービス等利用計画の内容は障がいのある人の意向が尊重され、障がい特性や年齢、生活環境などの変化に応じた</a:t>
            </a:r>
            <a:r>
              <a:rPr lang="ja-JP" altLang="en-US" sz="1600" dirty="0"/>
              <a:t>内容</a:t>
            </a:r>
            <a:r>
              <a:rPr lang="ja-JP" altLang="en-US" sz="1600" dirty="0" smtClean="0"/>
              <a:t>も盛り込まなければ</a:t>
            </a:r>
            <a:r>
              <a:rPr kumimoji="1" lang="ja-JP" altLang="en-US" sz="1600" dirty="0" smtClean="0"/>
              <a:t>なりません。そのため、相談支援専門員には高度な知識や技術、それを支える価値観や理念が要求されます。その他にも、市町村や委託相談支援事業所が基本的に担っている計画作成に至るまでの相談及び計画に至らない相談（いわゆる基本相談）についても相談支援の質の向上や担保が求められております。</a:t>
            </a:r>
            <a:endParaRPr kumimoji="1" lang="en-US" altLang="ja-JP" sz="1600" dirty="0" smtClean="0"/>
          </a:p>
          <a:p>
            <a:pPr marL="0" indent="0">
              <a:buNone/>
            </a:pPr>
            <a:r>
              <a:rPr lang="ja-JP" altLang="en-US" sz="1600" dirty="0"/>
              <a:t>　</a:t>
            </a:r>
            <a:r>
              <a:rPr kumimoji="1" lang="ja-JP" altLang="en-US" sz="1600" dirty="0" smtClean="0"/>
              <a:t>一方、サービス管理責任者等においても、相談支援専門員が作成したサービス等利用計画を受けて、利用者の意向をより具体化して支援内容を明らかにしていく「個別支援計画</a:t>
            </a:r>
            <a:r>
              <a:rPr lang="ja-JP" altLang="en-US" sz="1600" dirty="0" smtClean="0"/>
              <a:t>等」</a:t>
            </a:r>
            <a:r>
              <a:rPr kumimoji="1" lang="ja-JP" altLang="en-US" sz="1600" dirty="0" smtClean="0"/>
              <a:t>を作成することになっております。これらについても、サービス等利用計画と同様に利用者の意向が尊重され、かつ質の高いものでなくてはなりません。</a:t>
            </a:r>
            <a:endParaRPr kumimoji="1" lang="en-US" altLang="ja-JP" sz="1600" dirty="0" smtClean="0"/>
          </a:p>
          <a:p>
            <a:pPr marL="0" indent="0">
              <a:buNone/>
            </a:pPr>
            <a:r>
              <a:rPr lang="ja-JP" altLang="en-US" sz="1600" dirty="0"/>
              <a:t>　</a:t>
            </a:r>
            <a:r>
              <a:rPr lang="ja-JP" altLang="en-US" sz="1600" dirty="0" smtClean="0"/>
              <a:t>このような状況を踏まえ、福島県の人材育成のひとつの指針として「</a:t>
            </a:r>
            <a:r>
              <a:rPr lang="ja-JP" altLang="en-US" sz="1600" dirty="0" err="1" smtClean="0"/>
              <a:t>障がい</a:t>
            </a:r>
            <a:r>
              <a:rPr lang="ja-JP" altLang="en-US" sz="1600" dirty="0" smtClean="0"/>
              <a:t>者相談支援従事者人材育成ビジョン（案）」を提案させていただきました。</a:t>
            </a:r>
            <a:endParaRPr lang="en-US" altLang="ja-JP" sz="1600" dirty="0" smtClean="0"/>
          </a:p>
        </p:txBody>
      </p:sp>
    </p:spTree>
    <p:extLst>
      <p:ext uri="{BB962C8B-B14F-4D97-AF65-F5344CB8AC3E}">
        <p14:creationId xmlns:p14="http://schemas.microsoft.com/office/powerpoint/2010/main" val="349804167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円/楕円 3"/>
          <p:cNvSpPr/>
          <p:nvPr/>
        </p:nvSpPr>
        <p:spPr>
          <a:xfrm>
            <a:off x="2987824" y="2924944"/>
            <a:ext cx="3096344" cy="136815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ご本人の自己実現・社会参加の促進・</a:t>
            </a:r>
            <a:endParaRPr kumimoji="1" lang="en-US" altLang="ja-JP" dirty="0" smtClean="0"/>
          </a:p>
          <a:p>
            <a:pPr algn="ctr"/>
            <a:r>
              <a:rPr kumimoji="1" lang="ja-JP" altLang="en-US" dirty="0" smtClean="0"/>
              <a:t>地域づくり</a:t>
            </a:r>
            <a:endParaRPr kumimoji="1" lang="ja-JP" altLang="en-US" dirty="0"/>
          </a:p>
        </p:txBody>
      </p:sp>
      <p:sp>
        <p:nvSpPr>
          <p:cNvPr id="5" name="角丸四角形 4"/>
          <p:cNvSpPr/>
          <p:nvPr/>
        </p:nvSpPr>
        <p:spPr>
          <a:xfrm>
            <a:off x="2987824" y="620688"/>
            <a:ext cx="3096344" cy="122413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自己コントロール</a:t>
            </a:r>
            <a:endParaRPr kumimoji="1" lang="ja-JP" altLang="en-US" dirty="0"/>
          </a:p>
        </p:txBody>
      </p:sp>
      <p:sp>
        <p:nvSpPr>
          <p:cNvPr id="6" name="角丸四角形 5"/>
          <p:cNvSpPr/>
          <p:nvPr/>
        </p:nvSpPr>
        <p:spPr>
          <a:xfrm>
            <a:off x="683568" y="2060848"/>
            <a:ext cx="2448272" cy="115212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t>想い</a:t>
            </a:r>
            <a:r>
              <a:rPr lang="ja-JP" altLang="en-US" dirty="0" smtClean="0"/>
              <a:t>を尊重する姿勢</a:t>
            </a:r>
            <a:endParaRPr kumimoji="1" lang="ja-JP" altLang="en-US" dirty="0"/>
          </a:p>
        </p:txBody>
      </p:sp>
      <p:sp>
        <p:nvSpPr>
          <p:cNvPr id="7" name="角丸四角形 6"/>
          <p:cNvSpPr/>
          <p:nvPr/>
        </p:nvSpPr>
        <p:spPr>
          <a:xfrm>
            <a:off x="6084168" y="2060848"/>
            <a:ext cx="2664296" cy="129614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t>信頼関係</a:t>
            </a:r>
            <a:r>
              <a:rPr lang="ja-JP" altLang="en-US" dirty="0" smtClean="0"/>
              <a:t>を築く力</a:t>
            </a:r>
            <a:endParaRPr kumimoji="1" lang="ja-JP" altLang="en-US" dirty="0"/>
          </a:p>
        </p:txBody>
      </p:sp>
      <p:sp>
        <p:nvSpPr>
          <p:cNvPr id="8" name="角丸四角形 7"/>
          <p:cNvSpPr/>
          <p:nvPr/>
        </p:nvSpPr>
        <p:spPr>
          <a:xfrm>
            <a:off x="683568" y="4725144"/>
            <a:ext cx="2448272" cy="144016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知識・技術</a:t>
            </a:r>
            <a:endParaRPr kumimoji="1" lang="ja-JP" altLang="en-US" dirty="0"/>
          </a:p>
        </p:txBody>
      </p:sp>
      <p:sp>
        <p:nvSpPr>
          <p:cNvPr id="9" name="角丸四角形 8"/>
          <p:cNvSpPr/>
          <p:nvPr/>
        </p:nvSpPr>
        <p:spPr>
          <a:xfrm>
            <a:off x="6084168" y="4725144"/>
            <a:ext cx="2664296" cy="144016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交渉力・調整力</a:t>
            </a:r>
            <a:endParaRPr kumimoji="1" lang="ja-JP" altLang="en-US" dirty="0"/>
          </a:p>
        </p:txBody>
      </p:sp>
      <p:sp>
        <p:nvSpPr>
          <p:cNvPr id="15" name="上下矢印 14"/>
          <p:cNvSpPr/>
          <p:nvPr/>
        </p:nvSpPr>
        <p:spPr>
          <a:xfrm>
            <a:off x="7236296" y="3356992"/>
            <a:ext cx="432048" cy="1368152"/>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6" name="上下矢印 15"/>
          <p:cNvSpPr/>
          <p:nvPr/>
        </p:nvSpPr>
        <p:spPr>
          <a:xfrm>
            <a:off x="1655676" y="3212976"/>
            <a:ext cx="504056" cy="1473605"/>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7" name="左右矢印 16"/>
          <p:cNvSpPr/>
          <p:nvPr/>
        </p:nvSpPr>
        <p:spPr>
          <a:xfrm>
            <a:off x="3131840" y="5229200"/>
            <a:ext cx="2952328" cy="504056"/>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8" name="二方向矢印 17"/>
          <p:cNvSpPr/>
          <p:nvPr/>
        </p:nvSpPr>
        <p:spPr>
          <a:xfrm rot="16200000">
            <a:off x="6425517" y="674001"/>
            <a:ext cx="1045500" cy="1728193"/>
          </a:xfrm>
          <a:prstGeom prst="leftUpArrow">
            <a:avLst>
              <a:gd name="adj1" fmla="val 16927"/>
              <a:gd name="adj2" fmla="val 25000"/>
              <a:gd name="adj3" fmla="val 25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9" name="二方向矢印 18"/>
          <p:cNvSpPr/>
          <p:nvPr/>
        </p:nvSpPr>
        <p:spPr>
          <a:xfrm rot="10800000">
            <a:off x="1619672" y="1015347"/>
            <a:ext cx="1368152" cy="1045500"/>
          </a:xfrm>
          <a:prstGeom prst="lef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 name="スライド番号プレースホルダー 1"/>
          <p:cNvSpPr>
            <a:spLocks noGrp="1"/>
          </p:cNvSpPr>
          <p:nvPr>
            <p:ph type="sldNum" sz="quarter" idx="12"/>
          </p:nvPr>
        </p:nvSpPr>
        <p:spPr/>
        <p:txBody>
          <a:bodyPr/>
          <a:lstStyle/>
          <a:p>
            <a:r>
              <a:rPr kumimoji="1" lang="ja-JP" altLang="en-US" dirty="0" smtClean="0"/>
              <a:t>１８</a:t>
            </a:r>
            <a:endParaRPr kumimoji="1" lang="ja-JP" altLang="en-US" dirty="0"/>
          </a:p>
        </p:txBody>
      </p:sp>
    </p:spTree>
    <p:extLst>
      <p:ext uri="{BB962C8B-B14F-4D97-AF65-F5344CB8AC3E}">
        <p14:creationId xmlns:p14="http://schemas.microsoft.com/office/powerpoint/2010/main" val="109818525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sz="2800" dirty="0" smtClean="0">
                <a:solidFill>
                  <a:schemeClr val="tx2">
                    <a:lumMod val="75000"/>
                  </a:schemeClr>
                </a:solidFill>
              </a:rPr>
              <a:t>ⅳ</a:t>
            </a:r>
            <a:r>
              <a:rPr kumimoji="1" lang="ja-JP" altLang="en-US" sz="2800" dirty="0" smtClean="0">
                <a:solidFill>
                  <a:schemeClr val="tx2">
                    <a:lumMod val="75000"/>
                  </a:schemeClr>
                </a:solidFill>
              </a:rPr>
              <a:t>　サービス管理責任者等に求められるもの</a:t>
            </a:r>
            <a:endParaRPr kumimoji="1" lang="ja-JP" altLang="en-US" sz="2800" dirty="0">
              <a:solidFill>
                <a:schemeClr val="tx2">
                  <a:lumMod val="75000"/>
                </a:schemeClr>
              </a:solidFill>
            </a:endParaRPr>
          </a:p>
        </p:txBody>
      </p:sp>
      <p:sp>
        <p:nvSpPr>
          <p:cNvPr id="3" name="コンテンツ プレースホルダー 2"/>
          <p:cNvSpPr>
            <a:spLocks noGrp="1"/>
          </p:cNvSpPr>
          <p:nvPr>
            <p:ph idx="1"/>
          </p:nvPr>
        </p:nvSpPr>
        <p:spPr>
          <a:xfrm>
            <a:off x="1041661" y="2038411"/>
            <a:ext cx="3528392" cy="3137924"/>
          </a:xfrm>
        </p:spPr>
        <p:txBody>
          <a:bodyPr>
            <a:normAutofit/>
          </a:bodyPr>
          <a:lstStyle/>
          <a:p>
            <a:pPr marL="0" indent="0">
              <a:buNone/>
            </a:pPr>
            <a:r>
              <a:rPr kumimoji="1" lang="ja-JP" altLang="en-US" sz="1600" dirty="0" smtClean="0"/>
              <a:t>１．制度や事業所の業務の理解</a:t>
            </a:r>
            <a:endParaRPr lang="en-US" altLang="ja-JP" sz="1600" dirty="0" smtClean="0"/>
          </a:p>
          <a:p>
            <a:r>
              <a:rPr kumimoji="1" lang="ja-JP" altLang="en-US" sz="1600" dirty="0"/>
              <a:t>制度</a:t>
            </a:r>
            <a:r>
              <a:rPr kumimoji="1" lang="ja-JP" altLang="en-US" sz="1600" dirty="0" smtClean="0"/>
              <a:t>や業務の理解</a:t>
            </a:r>
            <a:endParaRPr kumimoji="1" lang="en-US" altLang="ja-JP" sz="1600" dirty="0" smtClean="0"/>
          </a:p>
          <a:p>
            <a:pPr marL="0" indent="0">
              <a:buNone/>
            </a:pPr>
            <a:endParaRPr kumimoji="1" lang="en-US" altLang="ja-JP" sz="1600" dirty="0" smtClean="0"/>
          </a:p>
          <a:p>
            <a:pPr marL="0" indent="0">
              <a:buNone/>
            </a:pPr>
            <a:r>
              <a:rPr lang="ja-JP" altLang="en-US" sz="1600" dirty="0"/>
              <a:t>２</a:t>
            </a:r>
            <a:r>
              <a:rPr lang="ja-JP" altLang="en-US" sz="1600" dirty="0" smtClean="0"/>
              <a:t>．リーダーとしての役割</a:t>
            </a:r>
            <a:endParaRPr lang="en-US" altLang="ja-JP" sz="1600" dirty="0" smtClean="0"/>
          </a:p>
          <a:p>
            <a:r>
              <a:rPr kumimoji="1" lang="ja-JP" altLang="en-US" sz="1600" dirty="0" smtClean="0"/>
              <a:t>一人ひとりの良さを活かせる職場づくり</a:t>
            </a:r>
            <a:endParaRPr kumimoji="1" lang="en-US" altLang="ja-JP" sz="1600" dirty="0" smtClean="0"/>
          </a:p>
          <a:p>
            <a:r>
              <a:rPr lang="ja-JP" altLang="en-US" sz="1600" dirty="0"/>
              <a:t>人</a:t>
            </a:r>
            <a:r>
              <a:rPr lang="ja-JP" altLang="en-US" sz="1600" dirty="0" smtClean="0"/>
              <a:t>の</a:t>
            </a:r>
            <a:r>
              <a:rPr lang="ja-JP" altLang="en-US" sz="1600" dirty="0"/>
              <a:t>話</a:t>
            </a:r>
            <a:r>
              <a:rPr lang="ja-JP" altLang="en-US" sz="1600" dirty="0" smtClean="0"/>
              <a:t>をよく聴ける態度</a:t>
            </a:r>
            <a:endParaRPr lang="en-US" altLang="ja-JP" sz="1600" dirty="0" smtClean="0"/>
          </a:p>
          <a:p>
            <a:r>
              <a:rPr kumimoji="1" lang="ja-JP" altLang="en-US" sz="1600" dirty="0"/>
              <a:t>意思統一</a:t>
            </a:r>
            <a:r>
              <a:rPr kumimoji="1" lang="ja-JP" altLang="en-US" sz="1600" dirty="0" smtClean="0"/>
              <a:t>を図れる職員会議の進行</a:t>
            </a:r>
            <a:endParaRPr kumimoji="1" lang="en-US" altLang="ja-JP" sz="1600" dirty="0" smtClean="0"/>
          </a:p>
          <a:p>
            <a:r>
              <a:rPr lang="ja-JP" altLang="en-US" sz="1600" dirty="0"/>
              <a:t>倫理</a:t>
            </a:r>
            <a:r>
              <a:rPr lang="ja-JP" altLang="en-US" sz="1600" dirty="0" smtClean="0"/>
              <a:t>観</a:t>
            </a:r>
            <a:endParaRPr kumimoji="1" lang="en-US" altLang="ja-JP" sz="1600" dirty="0" smtClean="0"/>
          </a:p>
        </p:txBody>
      </p:sp>
      <p:sp>
        <p:nvSpPr>
          <p:cNvPr id="4" name="コンテンツ プレースホルダー 2"/>
          <p:cNvSpPr txBox="1">
            <a:spLocks/>
          </p:cNvSpPr>
          <p:nvPr/>
        </p:nvSpPr>
        <p:spPr>
          <a:xfrm>
            <a:off x="4860032" y="2012777"/>
            <a:ext cx="3528392" cy="3497964"/>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buFont typeface="Arial" panose="020B0604020202020204" pitchFamily="34" charset="0"/>
              <a:buNone/>
            </a:pPr>
            <a:r>
              <a:rPr lang="ja-JP" altLang="en-US" sz="1600" dirty="0" smtClean="0"/>
              <a:t>３．質の高いサービスの提供努力</a:t>
            </a:r>
            <a:endParaRPr lang="en-US" altLang="ja-JP" sz="1600" dirty="0" smtClean="0"/>
          </a:p>
          <a:p>
            <a:r>
              <a:rPr lang="ja-JP" altLang="en-US" sz="1600" dirty="0" smtClean="0"/>
              <a:t>個別支援計画作成・管理・評価</a:t>
            </a:r>
            <a:endParaRPr lang="en-US" altLang="ja-JP" sz="1600" dirty="0" smtClean="0"/>
          </a:p>
          <a:p>
            <a:r>
              <a:rPr lang="ja-JP" altLang="en-US" sz="1600" dirty="0" smtClean="0"/>
              <a:t>ご本人の生活全般の把握</a:t>
            </a:r>
            <a:endParaRPr lang="en-US" altLang="ja-JP" sz="1600" dirty="0" smtClean="0"/>
          </a:p>
          <a:p>
            <a:r>
              <a:rPr lang="ja-JP" altLang="en-US" sz="1600" dirty="0" smtClean="0"/>
              <a:t>地域の関係者との連携</a:t>
            </a:r>
            <a:endParaRPr lang="en-US" altLang="ja-JP" sz="1600" dirty="0" smtClean="0"/>
          </a:p>
          <a:p>
            <a:r>
              <a:rPr lang="ja-JP" altLang="en-US" sz="1600" dirty="0" smtClean="0"/>
              <a:t>経営感覚</a:t>
            </a:r>
            <a:endParaRPr lang="en-US" altLang="ja-JP" sz="1600" dirty="0" smtClean="0"/>
          </a:p>
          <a:p>
            <a:pPr marL="0" indent="0">
              <a:buFont typeface="Arial" panose="020B0604020202020204" pitchFamily="34" charset="0"/>
              <a:buNone/>
            </a:pPr>
            <a:endParaRPr lang="en-US" altLang="ja-JP" sz="1600" dirty="0" smtClean="0"/>
          </a:p>
          <a:p>
            <a:pPr marL="0" indent="0">
              <a:buFont typeface="Arial" panose="020B0604020202020204" pitchFamily="34" charset="0"/>
              <a:buNone/>
            </a:pPr>
            <a:r>
              <a:rPr lang="ja-JP" altLang="en-US" sz="1600" dirty="0" smtClean="0"/>
              <a:t>４．職員の人材育成力</a:t>
            </a:r>
            <a:endParaRPr lang="en-US" altLang="ja-JP" sz="1600" dirty="0" smtClean="0"/>
          </a:p>
          <a:p>
            <a:r>
              <a:rPr lang="ja-JP" altLang="en-US" sz="1600" dirty="0" smtClean="0"/>
              <a:t>知識や技術を伝える力</a:t>
            </a:r>
            <a:endParaRPr lang="en-US" altLang="ja-JP" sz="1600" dirty="0" smtClean="0"/>
          </a:p>
          <a:p>
            <a:r>
              <a:rPr lang="ja-JP" altLang="en-US" sz="1600" dirty="0" smtClean="0"/>
              <a:t>限られた時間の中でＯＪＴの工夫</a:t>
            </a:r>
            <a:endParaRPr lang="en-US" altLang="ja-JP" sz="1600" dirty="0" smtClean="0"/>
          </a:p>
          <a:p>
            <a:r>
              <a:rPr lang="ja-JP" altLang="en-US" sz="1600" dirty="0" smtClean="0"/>
              <a:t>積極的なＯＦＦ・ＪＴの実施</a:t>
            </a:r>
            <a:endParaRPr lang="en-US" altLang="ja-JP" sz="1600" dirty="0" smtClean="0"/>
          </a:p>
          <a:p>
            <a:endParaRPr lang="en-US" altLang="ja-JP" sz="1600" dirty="0" smtClean="0"/>
          </a:p>
          <a:p>
            <a:endParaRPr lang="en-US" altLang="ja-JP" sz="1600" dirty="0" smtClean="0"/>
          </a:p>
        </p:txBody>
      </p:sp>
      <p:sp>
        <p:nvSpPr>
          <p:cNvPr id="5" name="スライド番号プレースホルダー 4"/>
          <p:cNvSpPr>
            <a:spLocks noGrp="1"/>
          </p:cNvSpPr>
          <p:nvPr>
            <p:ph type="sldNum" sz="quarter" idx="12"/>
          </p:nvPr>
        </p:nvSpPr>
        <p:spPr/>
        <p:txBody>
          <a:bodyPr/>
          <a:lstStyle/>
          <a:p>
            <a:r>
              <a:rPr kumimoji="1" lang="ja-JP" altLang="en-US" dirty="0" smtClean="0"/>
              <a:t>１９</a:t>
            </a:r>
            <a:endParaRPr kumimoji="1" lang="ja-JP" altLang="en-US" dirty="0"/>
          </a:p>
        </p:txBody>
      </p:sp>
    </p:spTree>
    <p:extLst>
      <p:ext uri="{BB962C8B-B14F-4D97-AF65-F5344CB8AC3E}">
        <p14:creationId xmlns:p14="http://schemas.microsoft.com/office/powerpoint/2010/main" val="38547556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角丸四角形 1"/>
          <p:cNvSpPr/>
          <p:nvPr/>
        </p:nvSpPr>
        <p:spPr>
          <a:xfrm>
            <a:off x="3347864" y="2688954"/>
            <a:ext cx="2808312" cy="136815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ご本人満足（安心感）</a:t>
            </a:r>
            <a:endParaRPr kumimoji="1" lang="en-US" altLang="ja-JP" dirty="0" smtClean="0"/>
          </a:p>
          <a:p>
            <a:pPr algn="ctr"/>
            <a:r>
              <a:rPr lang="ja-JP" altLang="en-US" dirty="0"/>
              <a:t>職員</a:t>
            </a:r>
            <a:r>
              <a:rPr lang="ja-JP" altLang="en-US" dirty="0" smtClean="0"/>
              <a:t>満足（やりがい）</a:t>
            </a:r>
            <a:endParaRPr lang="en-US" altLang="ja-JP" dirty="0" smtClean="0"/>
          </a:p>
          <a:p>
            <a:pPr algn="ctr"/>
            <a:r>
              <a:rPr kumimoji="1" lang="ja-JP" altLang="en-US" dirty="0"/>
              <a:t>事業所</a:t>
            </a:r>
            <a:r>
              <a:rPr kumimoji="1" lang="ja-JP" altLang="en-US" dirty="0" smtClean="0"/>
              <a:t>満足（高い評価）</a:t>
            </a:r>
            <a:endParaRPr kumimoji="1" lang="ja-JP" altLang="en-US" dirty="0"/>
          </a:p>
        </p:txBody>
      </p:sp>
      <p:sp>
        <p:nvSpPr>
          <p:cNvPr id="3" name="円/楕円 2"/>
          <p:cNvSpPr/>
          <p:nvPr/>
        </p:nvSpPr>
        <p:spPr>
          <a:xfrm>
            <a:off x="498525" y="764704"/>
            <a:ext cx="3312367" cy="151216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制度・事業所業務の理解</a:t>
            </a:r>
            <a:endParaRPr kumimoji="1" lang="ja-JP" altLang="en-US" dirty="0"/>
          </a:p>
        </p:txBody>
      </p:sp>
      <p:sp>
        <p:nvSpPr>
          <p:cNvPr id="4" name="円/楕円 3"/>
          <p:cNvSpPr/>
          <p:nvPr/>
        </p:nvSpPr>
        <p:spPr>
          <a:xfrm>
            <a:off x="5508104" y="764704"/>
            <a:ext cx="3456384" cy="151216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リーダーとしての役割</a:t>
            </a:r>
            <a:endParaRPr kumimoji="1" lang="ja-JP" altLang="en-US" dirty="0"/>
          </a:p>
        </p:txBody>
      </p:sp>
      <p:sp>
        <p:nvSpPr>
          <p:cNvPr id="5" name="円/楕円 4"/>
          <p:cNvSpPr/>
          <p:nvPr/>
        </p:nvSpPr>
        <p:spPr>
          <a:xfrm>
            <a:off x="498525" y="4653136"/>
            <a:ext cx="3312368" cy="144016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質の高いサービス</a:t>
            </a:r>
            <a:endParaRPr kumimoji="1" lang="en-US" altLang="ja-JP" dirty="0" smtClean="0"/>
          </a:p>
          <a:p>
            <a:pPr algn="ctr"/>
            <a:r>
              <a:rPr kumimoji="1" lang="ja-JP" altLang="en-US" dirty="0" smtClean="0"/>
              <a:t>提供</a:t>
            </a:r>
            <a:endParaRPr kumimoji="1" lang="ja-JP" altLang="en-US" dirty="0"/>
          </a:p>
        </p:txBody>
      </p:sp>
      <p:sp>
        <p:nvSpPr>
          <p:cNvPr id="6" name="円/楕円 5"/>
          <p:cNvSpPr/>
          <p:nvPr/>
        </p:nvSpPr>
        <p:spPr>
          <a:xfrm>
            <a:off x="5508104" y="4653136"/>
            <a:ext cx="3456384" cy="144016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職員の人材育成力</a:t>
            </a:r>
            <a:endParaRPr kumimoji="1" lang="ja-JP" altLang="en-US" dirty="0"/>
          </a:p>
        </p:txBody>
      </p:sp>
      <p:sp>
        <p:nvSpPr>
          <p:cNvPr id="7" name="左右矢印 6"/>
          <p:cNvSpPr/>
          <p:nvPr/>
        </p:nvSpPr>
        <p:spPr>
          <a:xfrm>
            <a:off x="3810893" y="1196752"/>
            <a:ext cx="1697211" cy="648072"/>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8" name="左右矢印 7"/>
          <p:cNvSpPr/>
          <p:nvPr/>
        </p:nvSpPr>
        <p:spPr>
          <a:xfrm>
            <a:off x="3810893" y="5049180"/>
            <a:ext cx="1697211" cy="648072"/>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9" name="上下矢印 8"/>
          <p:cNvSpPr/>
          <p:nvPr/>
        </p:nvSpPr>
        <p:spPr>
          <a:xfrm>
            <a:off x="6918241" y="2276872"/>
            <a:ext cx="648072" cy="2376264"/>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0" name="上下矢印 9"/>
          <p:cNvSpPr/>
          <p:nvPr/>
        </p:nvSpPr>
        <p:spPr>
          <a:xfrm>
            <a:off x="1866676" y="2276872"/>
            <a:ext cx="576064" cy="2376264"/>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1" name="スライド番号プレースホルダー 10"/>
          <p:cNvSpPr>
            <a:spLocks noGrp="1"/>
          </p:cNvSpPr>
          <p:nvPr>
            <p:ph type="sldNum" sz="quarter" idx="12"/>
          </p:nvPr>
        </p:nvSpPr>
        <p:spPr/>
        <p:txBody>
          <a:bodyPr/>
          <a:lstStyle/>
          <a:p>
            <a:r>
              <a:rPr kumimoji="1" lang="ja-JP" altLang="en-US" dirty="0" smtClean="0"/>
              <a:t>２０</a:t>
            </a:r>
            <a:endParaRPr kumimoji="1" lang="ja-JP" altLang="en-US" dirty="0"/>
          </a:p>
        </p:txBody>
      </p:sp>
    </p:spTree>
    <p:extLst>
      <p:ext uri="{BB962C8B-B14F-4D97-AF65-F5344CB8AC3E}">
        <p14:creationId xmlns:p14="http://schemas.microsoft.com/office/powerpoint/2010/main" val="296361756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599459" y="404664"/>
            <a:ext cx="7920880" cy="1143000"/>
          </a:xfrm>
        </p:spPr>
        <p:txBody>
          <a:bodyPr>
            <a:normAutofit fontScale="90000"/>
          </a:bodyPr>
          <a:lstStyle/>
          <a:p>
            <a:pPr algn="l"/>
            <a:r>
              <a:rPr kumimoji="1" lang="en-US" altLang="ja-JP" sz="3200" dirty="0" smtClean="0">
                <a:solidFill>
                  <a:schemeClr val="tx2">
                    <a:lumMod val="75000"/>
                  </a:schemeClr>
                </a:solidFill>
              </a:rPr>
              <a:t>ⅴ</a:t>
            </a:r>
            <a:r>
              <a:rPr kumimoji="1" lang="ja-JP" altLang="en-US" sz="3200" dirty="0" smtClean="0">
                <a:solidFill>
                  <a:schemeClr val="tx2">
                    <a:lumMod val="75000"/>
                  </a:schemeClr>
                </a:solidFill>
              </a:rPr>
              <a:t>　相談支援専門員と</a:t>
            </a:r>
            <a:r>
              <a:rPr kumimoji="1" lang="en-US" altLang="ja-JP" sz="3200" dirty="0" smtClean="0">
                <a:solidFill>
                  <a:schemeClr val="tx2">
                    <a:lumMod val="75000"/>
                  </a:schemeClr>
                </a:solidFill>
              </a:rPr>
              <a:t/>
            </a:r>
            <a:br>
              <a:rPr kumimoji="1" lang="en-US" altLang="ja-JP" sz="3200" dirty="0" smtClean="0">
                <a:solidFill>
                  <a:schemeClr val="tx2">
                    <a:lumMod val="75000"/>
                  </a:schemeClr>
                </a:solidFill>
              </a:rPr>
            </a:br>
            <a:r>
              <a:rPr lang="ja-JP" altLang="en-US" sz="3200" dirty="0">
                <a:solidFill>
                  <a:schemeClr val="tx2">
                    <a:lumMod val="75000"/>
                  </a:schemeClr>
                </a:solidFill>
              </a:rPr>
              <a:t>　</a:t>
            </a:r>
            <a:r>
              <a:rPr lang="ja-JP" altLang="en-US" sz="3200" dirty="0" smtClean="0">
                <a:solidFill>
                  <a:schemeClr val="tx2">
                    <a:lumMod val="75000"/>
                  </a:schemeClr>
                </a:solidFill>
              </a:rPr>
              <a:t>　　　</a:t>
            </a:r>
            <a:r>
              <a:rPr kumimoji="1" lang="ja-JP" altLang="en-US" sz="3200" dirty="0" smtClean="0">
                <a:solidFill>
                  <a:schemeClr val="tx2">
                    <a:lumMod val="75000"/>
                  </a:schemeClr>
                </a:solidFill>
              </a:rPr>
              <a:t>サービス管理責任者の連携による効果</a:t>
            </a:r>
            <a:endParaRPr kumimoji="1" lang="ja-JP" altLang="en-US" sz="3200" dirty="0">
              <a:solidFill>
                <a:schemeClr val="tx2">
                  <a:lumMod val="75000"/>
                </a:schemeClr>
              </a:solidFill>
            </a:endParaRPr>
          </a:p>
        </p:txBody>
      </p:sp>
      <p:sp>
        <p:nvSpPr>
          <p:cNvPr id="3" name="コンテンツ プレースホルダー 2"/>
          <p:cNvSpPr>
            <a:spLocks noGrp="1"/>
          </p:cNvSpPr>
          <p:nvPr>
            <p:ph idx="1"/>
          </p:nvPr>
        </p:nvSpPr>
        <p:spPr>
          <a:xfrm>
            <a:off x="599460" y="1605928"/>
            <a:ext cx="4116556" cy="5063432"/>
          </a:xfrm>
        </p:spPr>
        <p:txBody>
          <a:bodyPr>
            <a:noAutofit/>
          </a:bodyPr>
          <a:lstStyle/>
          <a:p>
            <a:pPr marL="0" indent="0">
              <a:buNone/>
            </a:pPr>
            <a:r>
              <a:rPr lang="ja-JP" altLang="ja-JP" sz="1300" dirty="0" smtClean="0"/>
              <a:t>１．サービス等利用計画と個別支援計画が連動していることを意識する。サービス等利用計画で全体像を示し、個別支援計画によりニーズに沿った支援が具体的に出来、本人の想いが実現する。</a:t>
            </a:r>
          </a:p>
          <a:p>
            <a:pPr marL="0" indent="0">
              <a:buNone/>
            </a:pPr>
            <a:r>
              <a:rPr lang="ja-JP" altLang="en-US" sz="1300" dirty="0" smtClean="0"/>
              <a:t>　</a:t>
            </a:r>
            <a:r>
              <a:rPr lang="ja-JP" altLang="ja-JP" sz="1300" dirty="0" smtClean="0"/>
              <a:t>→</a:t>
            </a:r>
            <a:r>
              <a:rPr lang="ja-JP" altLang="en-US" sz="1300" dirty="0" smtClean="0"/>
              <a:t>　</a:t>
            </a:r>
            <a:r>
              <a:rPr lang="ja-JP" altLang="ja-JP" sz="1300" dirty="0" smtClean="0"/>
              <a:t>・方向性を示しただけでは実現しないし、</a:t>
            </a:r>
            <a:endParaRPr lang="en-US" altLang="ja-JP" sz="1300" dirty="0" smtClean="0"/>
          </a:p>
          <a:p>
            <a:pPr marL="0" indent="0">
              <a:buNone/>
            </a:pPr>
            <a:r>
              <a:rPr lang="en-US" altLang="ja-JP" sz="1300" dirty="0" smtClean="0"/>
              <a:t>            </a:t>
            </a:r>
            <a:r>
              <a:rPr lang="ja-JP" altLang="ja-JP" sz="1300" dirty="0" smtClean="0"/>
              <a:t>方向性が決まらないと具体的な計画が</a:t>
            </a:r>
            <a:endParaRPr lang="en-US" altLang="ja-JP" sz="1300" dirty="0" smtClean="0"/>
          </a:p>
          <a:p>
            <a:pPr marL="0" indent="0">
              <a:buNone/>
            </a:pPr>
            <a:r>
              <a:rPr lang="en-US" altLang="ja-JP" sz="1300" dirty="0" smtClean="0"/>
              <a:t>            </a:t>
            </a:r>
            <a:r>
              <a:rPr lang="ja-JP" altLang="ja-JP" sz="1300" dirty="0" smtClean="0"/>
              <a:t>立</a:t>
            </a:r>
            <a:r>
              <a:rPr lang="en-US" altLang="ja-JP" sz="1300" dirty="0" smtClean="0"/>
              <a:t> </a:t>
            </a:r>
            <a:r>
              <a:rPr lang="ja-JP" altLang="ja-JP" sz="1300" dirty="0" smtClean="0"/>
              <a:t>てられない。</a:t>
            </a:r>
          </a:p>
          <a:p>
            <a:pPr marL="0" indent="0">
              <a:buNone/>
            </a:pPr>
            <a:endParaRPr lang="ja-JP" altLang="ja-JP" sz="1300" dirty="0" smtClean="0"/>
          </a:p>
          <a:p>
            <a:pPr marL="0" indent="0">
              <a:buNone/>
            </a:pPr>
            <a:r>
              <a:rPr lang="ja-JP" altLang="ja-JP" sz="1300" dirty="0" smtClean="0"/>
              <a:t>２．相談支援専門員とサービス管理責任者の連携の前に、まずは同じ地域に働く同じ職種の横のつながりを持つことが大事。</a:t>
            </a:r>
          </a:p>
          <a:p>
            <a:pPr marL="0" indent="0">
              <a:buNone/>
            </a:pPr>
            <a:r>
              <a:rPr lang="ja-JP" altLang="en-US" sz="1300" dirty="0" smtClean="0"/>
              <a:t>　</a:t>
            </a:r>
            <a:r>
              <a:rPr lang="ja-JP" altLang="ja-JP" sz="1300" dirty="0" smtClean="0"/>
              <a:t>→</a:t>
            </a:r>
            <a:r>
              <a:rPr lang="ja-JP" altLang="en-US" sz="1300" dirty="0" smtClean="0"/>
              <a:t>　</a:t>
            </a:r>
            <a:r>
              <a:rPr lang="ja-JP" altLang="ja-JP" sz="1300" dirty="0" smtClean="0"/>
              <a:t>・ひとりの声もみんな集まれば地域の</a:t>
            </a:r>
            <a:endParaRPr lang="en-US" altLang="ja-JP" sz="1300" dirty="0" smtClean="0"/>
          </a:p>
          <a:p>
            <a:pPr marL="0" indent="0">
              <a:buNone/>
            </a:pPr>
            <a:r>
              <a:rPr lang="en-US" altLang="ja-JP" sz="1300" dirty="0" smtClean="0"/>
              <a:t>           </a:t>
            </a:r>
            <a:r>
              <a:rPr lang="ja-JP" altLang="ja-JP" sz="1300" dirty="0" smtClean="0"/>
              <a:t>ニーズとなる。</a:t>
            </a:r>
          </a:p>
          <a:p>
            <a:pPr marL="0" indent="0">
              <a:buNone/>
            </a:pPr>
            <a:r>
              <a:rPr lang="ja-JP" altLang="en-US" sz="1300" dirty="0" smtClean="0"/>
              <a:t>　　　 </a:t>
            </a:r>
            <a:r>
              <a:rPr lang="ja-JP" altLang="ja-JP" sz="1300" dirty="0" smtClean="0"/>
              <a:t>・サービス提供の均質化、標準化</a:t>
            </a:r>
          </a:p>
          <a:p>
            <a:endParaRPr lang="ja-JP" altLang="ja-JP" sz="1300" dirty="0" smtClean="0"/>
          </a:p>
          <a:p>
            <a:pPr marL="0" indent="0">
              <a:buNone/>
            </a:pPr>
            <a:r>
              <a:rPr lang="ja-JP" altLang="ja-JP" sz="1300" dirty="0" smtClean="0"/>
              <a:t>３．相談支援専門員はサービス管理責任者と連携することにより、地域の資源の現状を把握することが出来る。</a:t>
            </a:r>
          </a:p>
          <a:p>
            <a:pPr marL="0" indent="0">
              <a:buNone/>
            </a:pPr>
            <a:r>
              <a:rPr lang="ja-JP" altLang="en-US" sz="1300" dirty="0" smtClean="0"/>
              <a:t>　</a:t>
            </a:r>
            <a:r>
              <a:rPr lang="ja-JP" altLang="ja-JP" sz="1300" dirty="0" smtClean="0"/>
              <a:t>→</a:t>
            </a:r>
            <a:r>
              <a:rPr lang="ja-JP" altLang="en-US" sz="1300" dirty="0" smtClean="0"/>
              <a:t>　</a:t>
            </a:r>
            <a:r>
              <a:rPr lang="ja-JP" altLang="ja-JP" sz="1300" dirty="0" smtClean="0"/>
              <a:t>・新鮮な情報があることにより、スムーズ</a:t>
            </a:r>
            <a:r>
              <a:rPr lang="ja-JP" altLang="en-US" sz="1300" dirty="0" smtClean="0"/>
              <a:t>に</a:t>
            </a:r>
            <a:r>
              <a:rPr lang="en-US" altLang="ja-JP" sz="1300" dirty="0" smtClean="0"/>
              <a:t> </a:t>
            </a:r>
          </a:p>
          <a:p>
            <a:pPr marL="0" indent="0">
              <a:buNone/>
            </a:pPr>
            <a:r>
              <a:rPr lang="ja-JP" altLang="en-US" sz="1300" dirty="0"/>
              <a:t>　</a:t>
            </a:r>
            <a:r>
              <a:rPr lang="ja-JP" altLang="en-US" sz="1300" dirty="0" smtClean="0"/>
              <a:t>　</a:t>
            </a:r>
            <a:r>
              <a:rPr lang="en-US" altLang="ja-JP" sz="1300" dirty="0" smtClean="0"/>
              <a:t>     </a:t>
            </a:r>
            <a:r>
              <a:rPr lang="ja-JP" altLang="ja-JP" sz="1300" dirty="0" err="1" smtClean="0"/>
              <a:t>つな</a:t>
            </a:r>
            <a:r>
              <a:rPr lang="en-US" altLang="ja-JP" sz="1300" dirty="0" smtClean="0"/>
              <a:t> </a:t>
            </a:r>
            <a:r>
              <a:rPr lang="ja-JP" altLang="ja-JP" sz="1300" dirty="0" smtClean="0"/>
              <a:t>げる。</a:t>
            </a:r>
            <a:endParaRPr lang="en-US" altLang="ja-JP" sz="1300" dirty="0" smtClean="0"/>
          </a:p>
          <a:p>
            <a:pPr marL="0" indent="0">
              <a:buNone/>
            </a:pPr>
            <a:r>
              <a:rPr lang="ja-JP" altLang="en-US" sz="1300" dirty="0" smtClean="0"/>
              <a:t>　　 </a:t>
            </a:r>
            <a:r>
              <a:rPr lang="ja-JP" altLang="ja-JP" sz="1300" dirty="0" smtClean="0"/>
              <a:t>　・それぞれの持ち味が分かると、ニーズに</a:t>
            </a:r>
            <a:endParaRPr lang="en-US" altLang="ja-JP" sz="1300" dirty="0" smtClean="0"/>
          </a:p>
          <a:p>
            <a:pPr marL="0" indent="0">
              <a:buNone/>
            </a:pPr>
            <a:r>
              <a:rPr lang="en-US" altLang="ja-JP" sz="1300" dirty="0" smtClean="0"/>
              <a:t>            </a:t>
            </a:r>
            <a:r>
              <a:rPr lang="ja-JP" altLang="ja-JP" sz="1300" dirty="0" smtClean="0"/>
              <a:t>沿ったつなぎが出来る。</a:t>
            </a:r>
            <a:r>
              <a:rPr lang="en-US" altLang="ja-JP" sz="1300" dirty="0" smtClean="0"/>
              <a:t> </a:t>
            </a:r>
            <a:endParaRPr lang="ja-JP" altLang="ja-JP" sz="1300" dirty="0"/>
          </a:p>
        </p:txBody>
      </p:sp>
      <p:sp>
        <p:nvSpPr>
          <p:cNvPr id="4" name="コンテンツ プレースホルダー 2"/>
          <p:cNvSpPr txBox="1">
            <a:spLocks/>
          </p:cNvSpPr>
          <p:nvPr/>
        </p:nvSpPr>
        <p:spPr>
          <a:xfrm>
            <a:off x="4991946" y="1661558"/>
            <a:ext cx="3828526" cy="4464496"/>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buNone/>
            </a:pPr>
            <a:r>
              <a:rPr lang="ja-JP" altLang="ja-JP" sz="1300" dirty="0" smtClean="0"/>
              <a:t>４</a:t>
            </a:r>
            <a:r>
              <a:rPr lang="ja-JP" altLang="ja-JP" sz="1300" dirty="0"/>
              <a:t>．サービス管理責任者は相談支援専門員と連携することにより、地域のニーズを把握することが出来る。</a:t>
            </a:r>
          </a:p>
          <a:p>
            <a:pPr marL="0" indent="0">
              <a:buNone/>
            </a:pPr>
            <a:r>
              <a:rPr lang="en-US" altLang="ja-JP" sz="1300" dirty="0" smtClean="0"/>
              <a:t>    </a:t>
            </a:r>
            <a:r>
              <a:rPr lang="ja-JP" altLang="ja-JP" sz="1300" dirty="0" smtClean="0"/>
              <a:t>→</a:t>
            </a:r>
            <a:r>
              <a:rPr lang="en-US" altLang="ja-JP" sz="1300" dirty="0" smtClean="0"/>
              <a:t>   </a:t>
            </a:r>
            <a:r>
              <a:rPr lang="ja-JP" altLang="ja-JP" sz="1300" dirty="0" smtClean="0"/>
              <a:t>・</a:t>
            </a:r>
            <a:r>
              <a:rPr lang="ja-JP" altLang="ja-JP" sz="1300" dirty="0"/>
              <a:t>ニーズに沿って事業展開が出来る。</a:t>
            </a:r>
          </a:p>
          <a:p>
            <a:pPr marL="0" indent="0">
              <a:buNone/>
            </a:pPr>
            <a:endParaRPr lang="ja-JP" altLang="ja-JP" sz="1300" dirty="0"/>
          </a:p>
          <a:p>
            <a:pPr marL="0" indent="0">
              <a:buNone/>
            </a:pPr>
            <a:r>
              <a:rPr lang="ja-JP" altLang="ja-JP" sz="1300" dirty="0"/>
              <a:t>５．相互の理解が深まることにより、プラスαの動きが出来る。</a:t>
            </a:r>
          </a:p>
          <a:p>
            <a:pPr marL="0" indent="0">
              <a:buNone/>
            </a:pPr>
            <a:r>
              <a:rPr lang="en-US" altLang="ja-JP" sz="1300" dirty="0" smtClean="0"/>
              <a:t>    </a:t>
            </a:r>
            <a:r>
              <a:rPr lang="ja-JP" altLang="ja-JP" sz="1300" dirty="0" smtClean="0"/>
              <a:t>→</a:t>
            </a:r>
            <a:r>
              <a:rPr lang="en-US" altLang="ja-JP" sz="1300" dirty="0" smtClean="0"/>
              <a:t>  </a:t>
            </a:r>
            <a:r>
              <a:rPr lang="ja-JP" altLang="ja-JP" sz="1300" dirty="0" smtClean="0"/>
              <a:t>・</a:t>
            </a:r>
            <a:r>
              <a:rPr lang="ja-JP" altLang="ja-JP" sz="1300" dirty="0"/>
              <a:t>それぞれが標準的な仕事をする</a:t>
            </a:r>
            <a:r>
              <a:rPr lang="ja-JP" altLang="ja-JP" sz="1300" dirty="0" err="1" smtClean="0"/>
              <a:t>だ</a:t>
            </a:r>
            <a:r>
              <a:rPr lang="en-US" altLang="ja-JP" sz="1300" dirty="0" smtClean="0"/>
              <a:t> </a:t>
            </a:r>
            <a:r>
              <a:rPr lang="ja-JP" altLang="ja-JP" sz="1300" dirty="0" smtClean="0"/>
              <a:t>けで</a:t>
            </a:r>
            <a:endParaRPr lang="en-US" altLang="ja-JP" sz="1300" dirty="0" smtClean="0"/>
          </a:p>
          <a:p>
            <a:pPr marL="0" indent="0">
              <a:buNone/>
            </a:pPr>
            <a:r>
              <a:rPr lang="en-US" altLang="ja-JP" sz="1300" dirty="0"/>
              <a:t> </a:t>
            </a:r>
            <a:r>
              <a:rPr lang="en-US" altLang="ja-JP" sz="1300" dirty="0" smtClean="0"/>
              <a:t>           </a:t>
            </a:r>
            <a:r>
              <a:rPr lang="ja-JP" altLang="ja-JP" sz="1300" dirty="0" smtClean="0"/>
              <a:t>は</a:t>
            </a:r>
            <a:r>
              <a:rPr lang="ja-JP" altLang="ja-JP" sz="1300" dirty="0"/>
              <a:t>課題解決できない。</a:t>
            </a:r>
          </a:p>
          <a:p>
            <a:pPr marL="0" indent="0">
              <a:buNone/>
            </a:pPr>
            <a:r>
              <a:rPr lang="en-US" altLang="ja-JP" sz="1300" dirty="0" smtClean="0"/>
              <a:t>           </a:t>
            </a:r>
            <a:r>
              <a:rPr lang="ja-JP" altLang="ja-JP" sz="1300" dirty="0" smtClean="0"/>
              <a:t>・はじめ</a:t>
            </a:r>
            <a:r>
              <a:rPr lang="ja-JP" altLang="ja-JP" sz="1300" dirty="0"/>
              <a:t>は「プラスα」だが、次から</a:t>
            </a:r>
            <a:r>
              <a:rPr lang="ja-JP" altLang="ja-JP" sz="1300" dirty="0" smtClean="0"/>
              <a:t>は</a:t>
            </a:r>
            <a:endParaRPr lang="en-US" altLang="ja-JP" sz="1300" dirty="0" smtClean="0"/>
          </a:p>
          <a:p>
            <a:pPr marL="0" indent="0">
              <a:buNone/>
            </a:pPr>
            <a:r>
              <a:rPr lang="en-US" altLang="ja-JP" sz="1300" dirty="0"/>
              <a:t> </a:t>
            </a:r>
            <a:r>
              <a:rPr lang="en-US" altLang="ja-JP" sz="1300" dirty="0" smtClean="0"/>
              <a:t>            </a:t>
            </a:r>
            <a:r>
              <a:rPr lang="ja-JP" altLang="ja-JP" sz="1300" dirty="0" smtClean="0"/>
              <a:t>「標準」となる。</a:t>
            </a:r>
          </a:p>
          <a:p>
            <a:pPr marL="0" indent="0">
              <a:buNone/>
            </a:pPr>
            <a:r>
              <a:rPr lang="en-US" altLang="ja-JP" sz="1300" dirty="0" smtClean="0"/>
              <a:t> </a:t>
            </a:r>
            <a:endParaRPr lang="ja-JP" altLang="ja-JP" sz="1300" dirty="0" smtClean="0"/>
          </a:p>
          <a:p>
            <a:pPr marL="0" indent="0">
              <a:buNone/>
            </a:pPr>
            <a:r>
              <a:rPr lang="ja-JP" altLang="ja-JP" sz="1300" dirty="0" smtClean="0"/>
              <a:t>６</a:t>
            </a:r>
            <a:r>
              <a:rPr lang="ja-JP" altLang="ja-JP" sz="1300" dirty="0"/>
              <a:t>．地域での研修会等の企画・運営も、相談支援専門員とサービス管理責任者とで協働する。</a:t>
            </a:r>
          </a:p>
          <a:p>
            <a:pPr marL="0" indent="0">
              <a:buNone/>
            </a:pPr>
            <a:r>
              <a:rPr lang="en-US" altLang="ja-JP" sz="1300" dirty="0" smtClean="0"/>
              <a:t>    </a:t>
            </a:r>
            <a:r>
              <a:rPr lang="ja-JP" altLang="ja-JP" sz="1300" dirty="0" smtClean="0"/>
              <a:t>→</a:t>
            </a:r>
            <a:r>
              <a:rPr lang="en-US" altLang="ja-JP" sz="1300" dirty="0" smtClean="0"/>
              <a:t>  </a:t>
            </a:r>
            <a:r>
              <a:rPr lang="ja-JP" altLang="ja-JP" sz="1300" dirty="0" smtClean="0"/>
              <a:t>・</a:t>
            </a:r>
            <a:r>
              <a:rPr lang="ja-JP" altLang="ja-JP" sz="1300" dirty="0"/>
              <a:t>地域づくりの視点を持つ人材が</a:t>
            </a:r>
            <a:r>
              <a:rPr lang="ja-JP" altLang="ja-JP" sz="1300" dirty="0" smtClean="0"/>
              <a:t>増え</a:t>
            </a:r>
            <a:endParaRPr lang="en-US" altLang="ja-JP" sz="1300" dirty="0" smtClean="0"/>
          </a:p>
          <a:p>
            <a:pPr marL="0" indent="0">
              <a:buNone/>
            </a:pPr>
            <a:r>
              <a:rPr lang="en-US" altLang="ja-JP" sz="1300" dirty="0"/>
              <a:t> </a:t>
            </a:r>
            <a:r>
              <a:rPr lang="en-US" altLang="ja-JP" sz="1300" dirty="0" smtClean="0"/>
              <a:t>            </a:t>
            </a:r>
            <a:r>
              <a:rPr lang="ja-JP" altLang="ja-JP" sz="1300" dirty="0" smtClean="0"/>
              <a:t>て</a:t>
            </a:r>
            <a:r>
              <a:rPr lang="ja-JP" altLang="ja-JP" sz="1300" dirty="0"/>
              <a:t>いく。協議会も盛り上がる。</a:t>
            </a:r>
          </a:p>
          <a:p>
            <a:endParaRPr lang="en-US" altLang="ja-JP" sz="1600" dirty="0" smtClean="0"/>
          </a:p>
        </p:txBody>
      </p:sp>
      <p:sp>
        <p:nvSpPr>
          <p:cNvPr id="5" name="スライド番号プレースホルダー 4"/>
          <p:cNvSpPr>
            <a:spLocks noGrp="1"/>
          </p:cNvSpPr>
          <p:nvPr>
            <p:ph type="sldNum" sz="quarter" idx="12"/>
          </p:nvPr>
        </p:nvSpPr>
        <p:spPr/>
        <p:txBody>
          <a:bodyPr/>
          <a:lstStyle/>
          <a:p>
            <a:r>
              <a:rPr kumimoji="1" lang="ja-JP" altLang="en-US" dirty="0" smtClean="0"/>
              <a:t>２１</a:t>
            </a:r>
            <a:endParaRPr kumimoji="1" lang="ja-JP" altLang="en-US" dirty="0"/>
          </a:p>
        </p:txBody>
      </p:sp>
    </p:spTree>
    <p:extLst>
      <p:ext uri="{BB962C8B-B14F-4D97-AF65-F5344CB8AC3E}">
        <p14:creationId xmlns:p14="http://schemas.microsoft.com/office/powerpoint/2010/main" val="14629232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 name="コンテンツ プレースホルダー 11"/>
          <p:cNvGraphicFramePr>
            <a:graphicFrameLocks noGrp="1"/>
          </p:cNvGraphicFramePr>
          <p:nvPr>
            <p:ph idx="1"/>
            <p:extLst>
              <p:ext uri="{D42A27DB-BD31-4B8C-83A1-F6EECF244321}">
                <p14:modId xmlns:p14="http://schemas.microsoft.com/office/powerpoint/2010/main" val="1964969141"/>
              </p:ext>
            </p:extLst>
          </p:nvPr>
        </p:nvGraphicFramePr>
        <p:xfrm>
          <a:off x="457200" y="404664"/>
          <a:ext cx="8229600" cy="5976664"/>
        </p:xfrm>
        <a:graphic>
          <a:graphicData uri="http://schemas.openxmlformats.org/drawingml/2006/table">
            <a:tbl>
              <a:tblPr firstRow="1" bandRow="1">
                <a:tableStyleId>{5C22544A-7EE6-4342-B048-85BDC9FD1C3A}</a:tableStyleId>
              </a:tblPr>
              <a:tblGrid>
                <a:gridCol w="8229600"/>
              </a:tblGrid>
              <a:tr h="747083">
                <a:tc>
                  <a:txBody>
                    <a:bodyPr/>
                    <a:lstStyle/>
                    <a:p>
                      <a:pPr algn="ctr"/>
                      <a:endParaRPr kumimoji="1" lang="en-US" altLang="ja-JP" dirty="0" smtClean="0"/>
                    </a:p>
                    <a:p>
                      <a:pPr algn="ctr"/>
                      <a:r>
                        <a:rPr kumimoji="1" lang="en-US" altLang="ja-JP" sz="2000" dirty="0" smtClean="0"/>
                        <a:t>ⅵ</a:t>
                      </a:r>
                      <a:r>
                        <a:rPr kumimoji="1" lang="ja-JP" altLang="en-US" sz="2000" dirty="0" smtClean="0"/>
                        <a:t>　熟達度による期待される役割や業務</a:t>
                      </a:r>
                      <a:endParaRPr kumimoji="1" lang="ja-JP" altLang="en-US" sz="2000" dirty="0"/>
                    </a:p>
                  </a:txBody>
                  <a:tcPr/>
                </a:tc>
              </a:tr>
              <a:tr h="747083">
                <a:tc>
                  <a:txBody>
                    <a:bodyPr/>
                    <a:lstStyle/>
                    <a:p>
                      <a:endParaRPr kumimoji="1" lang="ja-JP" altLang="en-US" dirty="0"/>
                    </a:p>
                  </a:txBody>
                  <a:tcPr/>
                </a:tc>
              </a:tr>
              <a:tr h="747083">
                <a:tc>
                  <a:txBody>
                    <a:bodyPr/>
                    <a:lstStyle/>
                    <a:p>
                      <a:endParaRPr kumimoji="1" lang="ja-JP" altLang="en-US" dirty="0"/>
                    </a:p>
                  </a:txBody>
                  <a:tcPr/>
                </a:tc>
              </a:tr>
              <a:tr h="747083">
                <a:tc>
                  <a:txBody>
                    <a:bodyPr/>
                    <a:lstStyle/>
                    <a:p>
                      <a:endParaRPr kumimoji="1" lang="ja-JP" altLang="en-US" dirty="0"/>
                    </a:p>
                  </a:txBody>
                  <a:tcPr/>
                </a:tc>
              </a:tr>
              <a:tr h="747083">
                <a:tc>
                  <a:txBody>
                    <a:bodyPr/>
                    <a:lstStyle/>
                    <a:p>
                      <a:endParaRPr kumimoji="1" lang="ja-JP" altLang="en-US" dirty="0"/>
                    </a:p>
                  </a:txBody>
                  <a:tcPr/>
                </a:tc>
              </a:tr>
              <a:tr h="747083">
                <a:tc>
                  <a:txBody>
                    <a:bodyPr/>
                    <a:lstStyle/>
                    <a:p>
                      <a:endParaRPr kumimoji="1" lang="ja-JP" altLang="en-US" dirty="0"/>
                    </a:p>
                  </a:txBody>
                  <a:tcPr/>
                </a:tc>
              </a:tr>
              <a:tr h="747083">
                <a:tc>
                  <a:txBody>
                    <a:bodyPr/>
                    <a:lstStyle/>
                    <a:p>
                      <a:endParaRPr kumimoji="1" lang="ja-JP" altLang="en-US" dirty="0"/>
                    </a:p>
                  </a:txBody>
                  <a:tcPr/>
                </a:tc>
              </a:tr>
              <a:tr h="747083">
                <a:tc>
                  <a:txBody>
                    <a:bodyPr/>
                    <a:lstStyle/>
                    <a:p>
                      <a:endParaRPr kumimoji="1" lang="ja-JP" altLang="en-US" dirty="0"/>
                    </a:p>
                  </a:txBody>
                  <a:tcPr/>
                </a:tc>
              </a:tr>
            </a:tbl>
          </a:graphicData>
        </a:graphic>
      </p:graphicFrame>
      <p:sp>
        <p:nvSpPr>
          <p:cNvPr id="5" name="正方形/長方形 4"/>
          <p:cNvSpPr/>
          <p:nvPr/>
        </p:nvSpPr>
        <p:spPr>
          <a:xfrm>
            <a:off x="2067407" y="4869160"/>
            <a:ext cx="6430208" cy="864096"/>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1400" dirty="0" smtClean="0"/>
              <a:t>基礎力獲得の確認、</a:t>
            </a:r>
            <a:r>
              <a:rPr lang="ja-JP" altLang="en-US" sz="1400" dirty="0"/>
              <a:t>相談支援の</a:t>
            </a:r>
            <a:r>
              <a:rPr lang="ja-JP" altLang="en-US" sz="1400" dirty="0" smtClean="0"/>
              <a:t>意義・体系の理解</a:t>
            </a:r>
            <a:endParaRPr lang="en-US" altLang="ja-JP" sz="1400" dirty="0" smtClean="0"/>
          </a:p>
          <a:p>
            <a:pPr algn="ctr"/>
            <a:r>
              <a:rPr lang="ja-JP" altLang="en-US" sz="1400" dirty="0" smtClean="0"/>
              <a:t>ｹｱﾏﾈｼﾞﾒﾝﾄ</a:t>
            </a:r>
            <a:r>
              <a:rPr lang="ja-JP" altLang="en-US" sz="1400" dirty="0"/>
              <a:t>の</a:t>
            </a:r>
            <a:r>
              <a:rPr lang="ja-JP" altLang="en-US" sz="1400" dirty="0" smtClean="0"/>
              <a:t>理解、相談支援従事者の役割の理解</a:t>
            </a:r>
            <a:endParaRPr lang="en-US" altLang="ja-JP" sz="1400" dirty="0"/>
          </a:p>
        </p:txBody>
      </p:sp>
      <p:sp>
        <p:nvSpPr>
          <p:cNvPr id="8" name="正方形/長方形 7"/>
          <p:cNvSpPr/>
          <p:nvPr/>
        </p:nvSpPr>
        <p:spPr>
          <a:xfrm>
            <a:off x="2057011" y="5777656"/>
            <a:ext cx="6440604" cy="329032"/>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altLang="ja-JP" sz="1400" dirty="0"/>
              <a:t>5</a:t>
            </a:r>
            <a:r>
              <a:rPr kumimoji="1" lang="ja-JP" altLang="en-US" sz="1400" dirty="0" smtClean="0"/>
              <a:t>年～</a:t>
            </a:r>
            <a:r>
              <a:rPr lang="en-US" altLang="ja-JP" sz="1400" dirty="0"/>
              <a:t>10</a:t>
            </a:r>
            <a:r>
              <a:rPr kumimoji="1" lang="ja-JP" altLang="en-US" sz="1400" dirty="0" smtClean="0"/>
              <a:t>年実務経験　「資格取得、基礎力の獲得」</a:t>
            </a:r>
            <a:endParaRPr kumimoji="1" lang="ja-JP" altLang="en-US" sz="1400" dirty="0"/>
          </a:p>
        </p:txBody>
      </p:sp>
      <p:sp>
        <p:nvSpPr>
          <p:cNvPr id="13" name="正方形/長方形 12"/>
          <p:cNvSpPr/>
          <p:nvPr/>
        </p:nvSpPr>
        <p:spPr>
          <a:xfrm>
            <a:off x="771532" y="5777656"/>
            <a:ext cx="1296144" cy="32971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1200" dirty="0"/>
              <a:t>受講</a:t>
            </a:r>
            <a:r>
              <a:rPr kumimoji="1" lang="ja-JP" altLang="en-US" sz="1200" dirty="0" smtClean="0"/>
              <a:t>資格</a:t>
            </a:r>
            <a:endParaRPr kumimoji="1" lang="ja-JP" altLang="en-US" sz="1200" dirty="0"/>
          </a:p>
        </p:txBody>
      </p:sp>
      <p:sp>
        <p:nvSpPr>
          <p:cNvPr id="14" name="正方形/長方形 13"/>
          <p:cNvSpPr/>
          <p:nvPr/>
        </p:nvSpPr>
        <p:spPr>
          <a:xfrm>
            <a:off x="771263" y="3785640"/>
            <a:ext cx="1296144" cy="103912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altLang="ja-JP" sz="1200" dirty="0" smtClean="0"/>
              <a:t>1</a:t>
            </a:r>
            <a:r>
              <a:rPr lang="ja-JP" altLang="en-US" sz="1200" dirty="0" smtClean="0"/>
              <a:t>～</a:t>
            </a:r>
            <a:r>
              <a:rPr lang="en-US" altLang="ja-JP" sz="1200" dirty="0" smtClean="0"/>
              <a:t>2</a:t>
            </a:r>
            <a:r>
              <a:rPr lang="ja-JP" altLang="en-US" sz="1200" dirty="0" smtClean="0"/>
              <a:t>年</a:t>
            </a:r>
            <a:endParaRPr lang="ja-JP" altLang="en-US" sz="1200" dirty="0"/>
          </a:p>
        </p:txBody>
      </p:sp>
      <p:sp>
        <p:nvSpPr>
          <p:cNvPr id="15" name="正方形/長方形 14"/>
          <p:cNvSpPr/>
          <p:nvPr/>
        </p:nvSpPr>
        <p:spPr>
          <a:xfrm>
            <a:off x="771263" y="4869160"/>
            <a:ext cx="1296144" cy="864096"/>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200" dirty="0" smtClean="0"/>
              <a:t>初任者養成研修</a:t>
            </a:r>
            <a:endParaRPr kumimoji="1" lang="ja-JP" altLang="en-US" sz="1200" dirty="0"/>
          </a:p>
        </p:txBody>
      </p:sp>
      <p:sp>
        <p:nvSpPr>
          <p:cNvPr id="16" name="正方形/長方形 15"/>
          <p:cNvSpPr/>
          <p:nvPr/>
        </p:nvSpPr>
        <p:spPr>
          <a:xfrm>
            <a:off x="2067407" y="3785640"/>
            <a:ext cx="6430208" cy="103912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1400" dirty="0" smtClean="0"/>
              <a:t>基本相談、利用</a:t>
            </a:r>
            <a:r>
              <a:rPr lang="ja-JP" altLang="en-US" sz="1400" dirty="0"/>
              <a:t>計画・支援計画の作成、地域移行・地域定着支援、</a:t>
            </a:r>
            <a:endParaRPr lang="en-US" altLang="ja-JP" sz="1400" dirty="0"/>
          </a:p>
          <a:p>
            <a:pPr algn="ctr"/>
            <a:r>
              <a:rPr lang="ja-JP" altLang="en-US" sz="1400" dirty="0" smtClean="0"/>
              <a:t>多機関</a:t>
            </a:r>
            <a:r>
              <a:rPr lang="ja-JP" altLang="en-US" sz="1400" dirty="0"/>
              <a:t>連携、地域診断、社会資源創造</a:t>
            </a:r>
            <a:r>
              <a:rPr lang="ja-JP" altLang="en-US" sz="1400" dirty="0" smtClean="0"/>
              <a:t>、地域（自立支援）協</a:t>
            </a:r>
            <a:r>
              <a:rPr lang="ja-JP" altLang="en-US" sz="1400" dirty="0"/>
              <a:t>議会</a:t>
            </a:r>
            <a:r>
              <a:rPr lang="ja-JP" altLang="en-US" sz="1400" dirty="0" smtClean="0"/>
              <a:t>参画</a:t>
            </a:r>
            <a:endParaRPr lang="en-US" altLang="ja-JP" sz="1400" dirty="0" smtClean="0"/>
          </a:p>
        </p:txBody>
      </p:sp>
      <p:sp>
        <p:nvSpPr>
          <p:cNvPr id="17" name="正方形/長方形 16"/>
          <p:cNvSpPr/>
          <p:nvPr/>
        </p:nvSpPr>
        <p:spPr>
          <a:xfrm>
            <a:off x="771263" y="2702120"/>
            <a:ext cx="1296144" cy="103912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altLang="ja-JP" sz="1200" dirty="0" smtClean="0"/>
              <a:t>3</a:t>
            </a:r>
            <a:r>
              <a:rPr lang="ja-JP" altLang="en-US" sz="1200" dirty="0" smtClean="0"/>
              <a:t>～</a:t>
            </a:r>
            <a:r>
              <a:rPr lang="en-US" altLang="ja-JP" sz="1200" dirty="0" smtClean="0"/>
              <a:t>5</a:t>
            </a:r>
            <a:r>
              <a:rPr lang="ja-JP" altLang="en-US" sz="1200" dirty="0" smtClean="0"/>
              <a:t>年</a:t>
            </a:r>
            <a:endParaRPr kumimoji="1" lang="ja-JP" altLang="en-US" sz="1200" dirty="0"/>
          </a:p>
        </p:txBody>
      </p:sp>
      <p:sp>
        <p:nvSpPr>
          <p:cNvPr id="18" name="正方形/長方形 17"/>
          <p:cNvSpPr/>
          <p:nvPr/>
        </p:nvSpPr>
        <p:spPr>
          <a:xfrm>
            <a:off x="2057011" y="2702120"/>
            <a:ext cx="6440604" cy="103912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1400" dirty="0" smtClean="0"/>
              <a:t>基本相談、利用</a:t>
            </a:r>
            <a:r>
              <a:rPr lang="ja-JP" altLang="en-US" sz="1400" dirty="0"/>
              <a:t>計画・支援計画の作成、地域移行・地域定着支援、</a:t>
            </a:r>
            <a:endParaRPr lang="en-US" altLang="ja-JP" sz="1400" dirty="0"/>
          </a:p>
          <a:p>
            <a:pPr algn="ctr"/>
            <a:r>
              <a:rPr lang="ja-JP" altLang="en-US" sz="1400" dirty="0" smtClean="0"/>
              <a:t>多機関</a:t>
            </a:r>
            <a:r>
              <a:rPr lang="ja-JP" altLang="en-US" sz="1400" dirty="0"/>
              <a:t>連携、地域診断、社会資源創造</a:t>
            </a:r>
            <a:r>
              <a:rPr lang="ja-JP" altLang="en-US" sz="1400" dirty="0" smtClean="0"/>
              <a:t>、地域（自立支援）協</a:t>
            </a:r>
            <a:r>
              <a:rPr lang="ja-JP" altLang="en-US" sz="1400" dirty="0"/>
              <a:t>議会参画</a:t>
            </a:r>
            <a:r>
              <a:rPr lang="ja-JP" altLang="en-US" sz="1400" dirty="0" smtClean="0"/>
              <a:t>、</a:t>
            </a:r>
            <a:endParaRPr lang="en-US" altLang="ja-JP" sz="1400" dirty="0" smtClean="0"/>
          </a:p>
          <a:p>
            <a:pPr algn="ctr"/>
            <a:r>
              <a:rPr lang="ja-JP" altLang="en-US" sz="1400" dirty="0" smtClean="0">
                <a:solidFill>
                  <a:srgbClr val="FF0066"/>
                </a:solidFill>
              </a:rPr>
              <a:t>ｽｰﾊﾟｰﾊﾞｲｽﾞ</a:t>
            </a:r>
            <a:r>
              <a:rPr lang="ja-JP" altLang="en-US" sz="1400" dirty="0">
                <a:solidFill>
                  <a:srgbClr val="FF0066"/>
                </a:solidFill>
              </a:rPr>
              <a:t>、ﾌｧｼﾘﾃｰｼｮﾝ、地域ｺｰﾃﾞｨﾈｰﾄ、人材育成、研修</a:t>
            </a:r>
            <a:r>
              <a:rPr lang="ja-JP" altLang="en-US" sz="1400" dirty="0" smtClean="0">
                <a:solidFill>
                  <a:srgbClr val="FF0066"/>
                </a:solidFill>
              </a:rPr>
              <a:t>企画</a:t>
            </a:r>
            <a:endParaRPr lang="en-US" altLang="ja-JP" sz="1400" dirty="0">
              <a:solidFill>
                <a:srgbClr val="FF0066"/>
              </a:solidFill>
            </a:endParaRPr>
          </a:p>
        </p:txBody>
      </p:sp>
      <p:sp>
        <p:nvSpPr>
          <p:cNvPr id="19" name="正方形/長方形 18"/>
          <p:cNvSpPr/>
          <p:nvPr/>
        </p:nvSpPr>
        <p:spPr>
          <a:xfrm>
            <a:off x="2067407" y="1484784"/>
            <a:ext cx="6430208" cy="116245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1400" dirty="0" smtClean="0"/>
              <a:t>基本相談、利用</a:t>
            </a:r>
            <a:r>
              <a:rPr lang="ja-JP" altLang="en-US" sz="1400" dirty="0"/>
              <a:t>計画・支援計画の作成、地域移行・地域定着支援、</a:t>
            </a:r>
            <a:endParaRPr lang="en-US" altLang="ja-JP" sz="1400" dirty="0"/>
          </a:p>
          <a:p>
            <a:pPr algn="ctr"/>
            <a:r>
              <a:rPr lang="ja-JP" altLang="en-US" sz="1400" dirty="0" smtClean="0"/>
              <a:t>多機関</a:t>
            </a:r>
            <a:r>
              <a:rPr lang="ja-JP" altLang="en-US" sz="1400" dirty="0"/>
              <a:t>連携、地域診断、社会資源創造</a:t>
            </a:r>
            <a:r>
              <a:rPr lang="ja-JP" altLang="en-US" sz="1400" dirty="0" smtClean="0"/>
              <a:t>、地域（自立支援）協</a:t>
            </a:r>
            <a:r>
              <a:rPr lang="ja-JP" altLang="en-US" sz="1400" dirty="0"/>
              <a:t>議会参画</a:t>
            </a:r>
            <a:r>
              <a:rPr lang="ja-JP" altLang="en-US" sz="1400" dirty="0" smtClean="0"/>
              <a:t>、</a:t>
            </a:r>
            <a:endParaRPr lang="en-US" altLang="ja-JP" sz="1400" dirty="0" smtClean="0"/>
          </a:p>
          <a:p>
            <a:pPr algn="ctr"/>
            <a:r>
              <a:rPr lang="ja-JP" altLang="en-US" sz="1400" dirty="0" smtClean="0">
                <a:solidFill>
                  <a:schemeClr val="tx1"/>
                </a:solidFill>
              </a:rPr>
              <a:t>ｽｰﾊﾟｰﾊﾞｲｽﾞ</a:t>
            </a:r>
            <a:r>
              <a:rPr lang="ja-JP" altLang="en-US" sz="1400" dirty="0">
                <a:solidFill>
                  <a:schemeClr val="tx1"/>
                </a:solidFill>
              </a:rPr>
              <a:t>、ﾌｧｼﾘﾃｰｼｮﾝ、地域ｺｰﾃﾞｨﾈｰﾄ、人材育成、研修</a:t>
            </a:r>
            <a:r>
              <a:rPr lang="ja-JP" altLang="en-US" sz="1400" dirty="0" smtClean="0">
                <a:solidFill>
                  <a:schemeClr val="tx1"/>
                </a:solidFill>
              </a:rPr>
              <a:t>企画</a:t>
            </a:r>
            <a:endParaRPr lang="en-US" altLang="ja-JP" sz="1400" dirty="0" smtClean="0">
              <a:solidFill>
                <a:schemeClr val="tx1"/>
              </a:solidFill>
            </a:endParaRPr>
          </a:p>
          <a:p>
            <a:pPr algn="ctr"/>
            <a:r>
              <a:rPr lang="ja-JP" altLang="en-US" sz="1400" dirty="0" smtClean="0">
                <a:solidFill>
                  <a:srgbClr val="FF0066"/>
                </a:solidFill>
              </a:rPr>
              <a:t>相談支援ｱﾄﾞﾊﾞｲｻﾞｰ、圏域ﾘｰﾀﾞｰ、研修講師、協議会運営、県協議会専門部会</a:t>
            </a:r>
            <a:endParaRPr lang="en-US" altLang="ja-JP" sz="1400" dirty="0">
              <a:solidFill>
                <a:srgbClr val="FF0066"/>
              </a:solidFill>
            </a:endParaRPr>
          </a:p>
        </p:txBody>
      </p:sp>
      <p:sp>
        <p:nvSpPr>
          <p:cNvPr id="20" name="正方形/長方形 19"/>
          <p:cNvSpPr/>
          <p:nvPr/>
        </p:nvSpPr>
        <p:spPr>
          <a:xfrm>
            <a:off x="771263" y="1484784"/>
            <a:ext cx="1285748" cy="1163611"/>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altLang="ja-JP" sz="1200" dirty="0" smtClean="0"/>
              <a:t>6</a:t>
            </a:r>
            <a:r>
              <a:rPr lang="ja-JP" altLang="en-US" sz="1200" dirty="0" smtClean="0"/>
              <a:t>～</a:t>
            </a:r>
            <a:r>
              <a:rPr lang="en-US" altLang="ja-JP" sz="1200" dirty="0" smtClean="0"/>
              <a:t>10</a:t>
            </a:r>
            <a:r>
              <a:rPr lang="ja-JP" altLang="en-US" sz="1200" dirty="0" smtClean="0"/>
              <a:t>年</a:t>
            </a:r>
            <a:endParaRPr kumimoji="1" lang="ja-JP" altLang="en-US" sz="1200" dirty="0"/>
          </a:p>
        </p:txBody>
      </p:sp>
      <p:sp>
        <p:nvSpPr>
          <p:cNvPr id="2" name="スライド番号プレースホルダー 1"/>
          <p:cNvSpPr>
            <a:spLocks noGrp="1"/>
          </p:cNvSpPr>
          <p:nvPr>
            <p:ph type="sldNum" sz="quarter" idx="12"/>
          </p:nvPr>
        </p:nvSpPr>
        <p:spPr/>
        <p:txBody>
          <a:bodyPr/>
          <a:lstStyle/>
          <a:p>
            <a:r>
              <a:rPr kumimoji="1" lang="ja-JP" altLang="en-US" dirty="0" smtClean="0"/>
              <a:t>２２</a:t>
            </a:r>
            <a:endParaRPr kumimoji="1" lang="ja-JP" altLang="en-US" dirty="0"/>
          </a:p>
        </p:txBody>
      </p:sp>
    </p:spTree>
    <p:extLst>
      <p:ext uri="{BB962C8B-B14F-4D97-AF65-F5344CB8AC3E}">
        <p14:creationId xmlns:p14="http://schemas.microsoft.com/office/powerpoint/2010/main" val="27477226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395536" y="2708920"/>
            <a:ext cx="8496944" cy="1108719"/>
          </a:xfrm>
        </p:spPr>
        <p:txBody>
          <a:bodyPr/>
          <a:lstStyle/>
          <a:p>
            <a:pPr marL="0" indent="0" algn="ctr">
              <a:buNone/>
            </a:pPr>
            <a:r>
              <a:rPr lang="ja-JP" altLang="en-US" b="1" dirty="0" smtClean="0">
                <a:solidFill>
                  <a:schemeClr val="accent2">
                    <a:lumMod val="75000"/>
                  </a:schemeClr>
                </a:solidFill>
                <a:latin typeface="HG丸ｺﾞｼｯｸM-PRO" panose="020F0600000000000000" pitchFamily="50" charset="-128"/>
                <a:ea typeface="HG丸ｺﾞｼｯｸM-PRO" panose="020F0600000000000000" pitchFamily="50" charset="-128"/>
              </a:rPr>
              <a:t>福島県</a:t>
            </a:r>
            <a:r>
              <a:rPr lang="ja-JP" altLang="en-US" b="1" dirty="0">
                <a:solidFill>
                  <a:schemeClr val="accent2">
                    <a:lumMod val="75000"/>
                  </a:schemeClr>
                </a:solidFill>
                <a:latin typeface="HG丸ｺﾞｼｯｸM-PRO" panose="020F0600000000000000" pitchFamily="50" charset="-128"/>
                <a:ea typeface="HG丸ｺﾞｼｯｸM-PRO" panose="020F0600000000000000" pitchFamily="50" charset="-128"/>
              </a:rPr>
              <a:t>における相談支援従事者</a:t>
            </a:r>
            <a:r>
              <a:rPr lang="ja-JP" altLang="en-US" b="1" dirty="0" smtClean="0">
                <a:solidFill>
                  <a:schemeClr val="accent2">
                    <a:lumMod val="75000"/>
                  </a:schemeClr>
                </a:solidFill>
                <a:latin typeface="HG丸ｺﾞｼｯｸM-PRO" panose="020F0600000000000000" pitchFamily="50" charset="-128"/>
                <a:ea typeface="HG丸ｺﾞｼｯｸM-PRO" panose="020F0600000000000000" pitchFamily="50" charset="-128"/>
              </a:rPr>
              <a:t>研修について</a:t>
            </a:r>
            <a:endParaRPr lang="en-US" altLang="ja-JP" b="1" dirty="0">
              <a:solidFill>
                <a:schemeClr val="accent2">
                  <a:lumMod val="75000"/>
                </a:schemeClr>
              </a:solidFill>
              <a:latin typeface="HG丸ｺﾞｼｯｸM-PRO" panose="020F0600000000000000" pitchFamily="50" charset="-128"/>
              <a:ea typeface="HG丸ｺﾞｼｯｸM-PRO" panose="020F0600000000000000" pitchFamily="50" charset="-128"/>
            </a:endParaRPr>
          </a:p>
          <a:p>
            <a:pPr marL="0" indent="0" algn="ctr">
              <a:buNone/>
            </a:pPr>
            <a:endParaRPr kumimoji="1" lang="ja-JP" altLang="en-US" b="1" dirty="0">
              <a:solidFill>
                <a:schemeClr val="accent2">
                  <a:lumMod val="75000"/>
                </a:schemeClr>
              </a:solidFill>
            </a:endParaRPr>
          </a:p>
        </p:txBody>
      </p:sp>
      <p:sp>
        <p:nvSpPr>
          <p:cNvPr id="2" name="スライド番号プレースホルダー 1"/>
          <p:cNvSpPr>
            <a:spLocks noGrp="1"/>
          </p:cNvSpPr>
          <p:nvPr>
            <p:ph type="sldNum" sz="quarter" idx="12"/>
          </p:nvPr>
        </p:nvSpPr>
        <p:spPr/>
        <p:txBody>
          <a:bodyPr/>
          <a:lstStyle/>
          <a:p>
            <a:r>
              <a:rPr kumimoji="1" lang="ja-JP" altLang="en-US" dirty="0" smtClean="0"/>
              <a:t>２３</a:t>
            </a:r>
            <a:endParaRPr kumimoji="1" lang="ja-JP" altLang="en-US" dirty="0"/>
          </a:p>
        </p:txBody>
      </p:sp>
    </p:spTree>
    <p:extLst>
      <p:ext uri="{BB962C8B-B14F-4D97-AF65-F5344CB8AC3E}">
        <p14:creationId xmlns:p14="http://schemas.microsoft.com/office/powerpoint/2010/main" val="230097730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668506" y="642370"/>
            <a:ext cx="5482952" cy="425494"/>
          </a:xfrm>
        </p:spPr>
        <p:txBody>
          <a:bodyPr>
            <a:noAutofit/>
          </a:bodyPr>
          <a:lstStyle/>
          <a:p>
            <a:r>
              <a:rPr lang="en-US" altLang="ja-JP" sz="2800" dirty="0" smtClean="0">
                <a:latin typeface="HG丸ｺﾞｼｯｸM-PRO" panose="020F0600000000000000" pitchFamily="50" charset="-128"/>
                <a:ea typeface="HG丸ｺﾞｼｯｸM-PRO" panose="020F0600000000000000" pitchFamily="50" charset="-128"/>
              </a:rPr>
              <a:t>ⅰ</a:t>
            </a:r>
            <a:r>
              <a:rPr lang="ja-JP" altLang="en-US" sz="2800" dirty="0" smtClean="0">
                <a:latin typeface="HG丸ｺﾞｼｯｸM-PRO" panose="020F0600000000000000" pitchFamily="50" charset="-128"/>
                <a:ea typeface="HG丸ｺﾞｼｯｸM-PRO" panose="020F0600000000000000" pitchFamily="50" charset="-128"/>
              </a:rPr>
              <a:t>　相談</a:t>
            </a:r>
            <a:r>
              <a:rPr lang="ja-JP" altLang="en-US" sz="2800" dirty="0">
                <a:latin typeface="HG丸ｺﾞｼｯｸM-PRO" panose="020F0600000000000000" pitchFamily="50" charset="-128"/>
                <a:ea typeface="HG丸ｺﾞｼｯｸM-PRO" panose="020F0600000000000000" pitchFamily="50" charset="-128"/>
              </a:rPr>
              <a:t>支援従事者研修</a:t>
            </a:r>
            <a:r>
              <a:rPr lang="ja-JP" altLang="en-US" sz="2800" dirty="0" smtClean="0">
                <a:latin typeface="HG丸ｺﾞｼｯｸM-PRO" panose="020F0600000000000000" pitchFamily="50" charset="-128"/>
                <a:ea typeface="HG丸ｺﾞｼｯｸM-PRO" panose="020F0600000000000000" pitchFamily="50" charset="-128"/>
              </a:rPr>
              <a:t>体系</a:t>
            </a:r>
            <a:endParaRPr kumimoji="1" lang="ja-JP" altLang="en-US" sz="2800" dirty="0"/>
          </a:p>
        </p:txBody>
      </p:sp>
      <p:sp>
        <p:nvSpPr>
          <p:cNvPr id="4" name="正方形/長方形 3"/>
          <p:cNvSpPr/>
          <p:nvPr/>
        </p:nvSpPr>
        <p:spPr>
          <a:xfrm>
            <a:off x="690077" y="1700808"/>
            <a:ext cx="2125930" cy="64807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smtClean="0"/>
              <a:t>法</a:t>
            </a:r>
            <a:r>
              <a:rPr lang="ja-JP" altLang="en-US" dirty="0"/>
              <a:t>定</a:t>
            </a:r>
            <a:r>
              <a:rPr lang="ja-JP" altLang="en-US" dirty="0" smtClean="0"/>
              <a:t>研修</a:t>
            </a:r>
            <a:endParaRPr kumimoji="1" lang="ja-JP" altLang="en-US" dirty="0"/>
          </a:p>
        </p:txBody>
      </p:sp>
      <p:sp>
        <p:nvSpPr>
          <p:cNvPr id="5" name="正方形/長方形 4"/>
          <p:cNvSpPr/>
          <p:nvPr/>
        </p:nvSpPr>
        <p:spPr>
          <a:xfrm>
            <a:off x="695793" y="2478523"/>
            <a:ext cx="2120214" cy="335577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Wingdings" panose="05000000000000000000" pitchFamily="2" charset="2"/>
              <a:buChar char="l"/>
            </a:pPr>
            <a:r>
              <a:rPr lang="ja-JP" altLang="en-US" dirty="0" smtClean="0"/>
              <a:t>初任者研修</a:t>
            </a:r>
            <a:endParaRPr lang="en-US" altLang="ja-JP" dirty="0" smtClean="0"/>
          </a:p>
          <a:p>
            <a:pPr marL="285750" indent="-285750">
              <a:buFont typeface="Wingdings" panose="05000000000000000000" pitchFamily="2" charset="2"/>
              <a:buChar char="l"/>
            </a:pPr>
            <a:r>
              <a:rPr kumimoji="1" lang="ja-JP" altLang="en-US" dirty="0"/>
              <a:t>現任</a:t>
            </a:r>
            <a:r>
              <a:rPr kumimoji="1" lang="ja-JP" altLang="en-US" dirty="0" smtClean="0"/>
              <a:t>研修</a:t>
            </a:r>
            <a:endParaRPr kumimoji="1" lang="en-US" altLang="ja-JP" dirty="0" smtClean="0"/>
          </a:p>
          <a:p>
            <a:pPr marL="285750" indent="-285750">
              <a:buFont typeface="Wingdings" panose="05000000000000000000" pitchFamily="2" charset="2"/>
              <a:buChar char="l"/>
            </a:pPr>
            <a:r>
              <a:rPr lang="ja-JP" altLang="en-US" dirty="0" smtClean="0"/>
              <a:t>サービス管理責任者等研修</a:t>
            </a:r>
            <a:endParaRPr lang="en-US" altLang="ja-JP" dirty="0" smtClean="0"/>
          </a:p>
          <a:p>
            <a:pPr marL="285750" indent="-285750">
              <a:buFont typeface="Wingdings" panose="05000000000000000000" pitchFamily="2" charset="2"/>
              <a:buChar char="l"/>
            </a:pPr>
            <a:endParaRPr kumimoji="1" lang="en-US" altLang="ja-JP" dirty="0"/>
          </a:p>
          <a:p>
            <a:pPr marL="285750" indent="-285750">
              <a:buFont typeface="Wingdings" panose="05000000000000000000" pitchFamily="2" charset="2"/>
              <a:buChar char="l"/>
            </a:pPr>
            <a:endParaRPr lang="en-US" altLang="ja-JP" dirty="0" smtClean="0"/>
          </a:p>
          <a:p>
            <a:pPr marL="285750" indent="-285750">
              <a:buFont typeface="Wingdings" panose="05000000000000000000" pitchFamily="2" charset="2"/>
              <a:buChar char="l"/>
            </a:pPr>
            <a:endParaRPr kumimoji="1" lang="en-US" altLang="ja-JP" dirty="0"/>
          </a:p>
          <a:p>
            <a:pPr marL="285750" indent="-285750">
              <a:buFont typeface="Wingdings" panose="05000000000000000000" pitchFamily="2" charset="2"/>
              <a:buChar char="l"/>
            </a:pPr>
            <a:endParaRPr lang="en-US" altLang="ja-JP" dirty="0" smtClean="0"/>
          </a:p>
          <a:p>
            <a:pPr marL="285750" indent="-285750">
              <a:buFont typeface="Wingdings" panose="05000000000000000000" pitchFamily="2" charset="2"/>
              <a:buChar char="l"/>
            </a:pPr>
            <a:endParaRPr kumimoji="1" lang="en-US" altLang="ja-JP" dirty="0"/>
          </a:p>
          <a:p>
            <a:pPr marL="285750" indent="-285750">
              <a:buFont typeface="Wingdings" panose="05000000000000000000" pitchFamily="2" charset="2"/>
              <a:buChar char="l"/>
            </a:pPr>
            <a:endParaRPr kumimoji="1" lang="ja-JP" altLang="en-US" dirty="0"/>
          </a:p>
        </p:txBody>
      </p:sp>
      <p:sp>
        <p:nvSpPr>
          <p:cNvPr id="6" name="正方形/長方形 5"/>
          <p:cNvSpPr/>
          <p:nvPr/>
        </p:nvSpPr>
        <p:spPr>
          <a:xfrm>
            <a:off x="4084712" y="1700808"/>
            <a:ext cx="4392488" cy="64807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任意研修</a:t>
            </a:r>
            <a:endParaRPr kumimoji="1" lang="ja-JP" altLang="en-US" dirty="0"/>
          </a:p>
        </p:txBody>
      </p:sp>
      <p:sp>
        <p:nvSpPr>
          <p:cNvPr id="7" name="正方形/長方形 6"/>
          <p:cNvSpPr/>
          <p:nvPr/>
        </p:nvSpPr>
        <p:spPr>
          <a:xfrm>
            <a:off x="4084712" y="2458268"/>
            <a:ext cx="4392488" cy="168905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Wingdings" panose="05000000000000000000" pitchFamily="2" charset="2"/>
              <a:buChar char="u"/>
            </a:pPr>
            <a:r>
              <a:rPr kumimoji="1" lang="ja-JP" altLang="en-US" sz="1600" dirty="0" smtClean="0"/>
              <a:t>基幹相談センター主催の研修</a:t>
            </a:r>
            <a:endParaRPr kumimoji="1" lang="en-US" altLang="ja-JP" sz="1600" dirty="0" smtClean="0"/>
          </a:p>
          <a:p>
            <a:pPr marL="285750" indent="-285750">
              <a:buFont typeface="Wingdings" panose="05000000000000000000" pitchFamily="2" charset="2"/>
              <a:buChar char="u"/>
            </a:pPr>
            <a:r>
              <a:rPr kumimoji="1" lang="ja-JP" altLang="en-US" sz="1600" dirty="0" smtClean="0"/>
              <a:t>相談支援事業所連絡会における研修</a:t>
            </a:r>
            <a:endParaRPr kumimoji="1" lang="en-US" altLang="ja-JP" sz="1600" dirty="0" smtClean="0"/>
          </a:p>
          <a:p>
            <a:pPr marL="285750" indent="-285750">
              <a:buFont typeface="Wingdings" panose="05000000000000000000" pitchFamily="2" charset="2"/>
              <a:buChar char="u"/>
            </a:pPr>
            <a:r>
              <a:rPr lang="ja-JP" altLang="en-US" sz="1600" dirty="0"/>
              <a:t>相談</a:t>
            </a:r>
            <a:r>
              <a:rPr lang="ja-JP" altLang="en-US" sz="1600" dirty="0" smtClean="0"/>
              <a:t>支援アドバイザーが企画する研修</a:t>
            </a:r>
            <a:endParaRPr kumimoji="1" lang="en-US" altLang="ja-JP" sz="1600" dirty="0" smtClean="0"/>
          </a:p>
          <a:p>
            <a:pPr marL="285750" indent="-285750">
              <a:buFont typeface="Wingdings" panose="05000000000000000000" pitchFamily="2" charset="2"/>
              <a:buChar char="u"/>
            </a:pPr>
            <a:r>
              <a:rPr lang="ja-JP" altLang="en-US" sz="1600" dirty="0" smtClean="0"/>
              <a:t>福島県相談支援専門員協会方部別研修</a:t>
            </a:r>
            <a:endParaRPr lang="en-US" altLang="ja-JP" sz="1600" dirty="0" smtClean="0"/>
          </a:p>
          <a:p>
            <a:pPr marL="285750" indent="-285750">
              <a:buFont typeface="Wingdings" panose="05000000000000000000" pitchFamily="2" charset="2"/>
              <a:buChar char="u"/>
            </a:pPr>
            <a:r>
              <a:rPr kumimoji="1" lang="ja-JP" altLang="en-US" sz="1600" dirty="0"/>
              <a:t>相談</a:t>
            </a:r>
            <a:r>
              <a:rPr kumimoji="1" lang="ja-JP" altLang="en-US" sz="1600" dirty="0" smtClean="0"/>
              <a:t>支援体制ＷＧメンバーによる訪問研修</a:t>
            </a:r>
            <a:endParaRPr kumimoji="1" lang="ja-JP" altLang="en-US" sz="1600" dirty="0"/>
          </a:p>
        </p:txBody>
      </p:sp>
      <p:sp>
        <p:nvSpPr>
          <p:cNvPr id="8" name="正方形/長方形 7"/>
          <p:cNvSpPr/>
          <p:nvPr/>
        </p:nvSpPr>
        <p:spPr>
          <a:xfrm>
            <a:off x="4067944" y="4653136"/>
            <a:ext cx="4392488" cy="187134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kumimoji="1" lang="en-US" altLang="ja-JP" sz="1600" dirty="0" smtClean="0"/>
          </a:p>
          <a:p>
            <a:r>
              <a:rPr kumimoji="1" lang="en-US" altLang="ja-JP" sz="1600" dirty="0" smtClean="0"/>
              <a:t>※</a:t>
            </a:r>
            <a:r>
              <a:rPr kumimoji="1" lang="ja-JP" altLang="en-US" sz="1600" dirty="0" smtClean="0"/>
              <a:t>ブラッシュアップ研修（任意研修）</a:t>
            </a:r>
            <a:endParaRPr kumimoji="1" lang="en-US" altLang="ja-JP" sz="1600" dirty="0" smtClean="0"/>
          </a:p>
          <a:p>
            <a:pPr marL="285750" indent="-285750">
              <a:buFont typeface="Wingdings" panose="05000000000000000000" pitchFamily="2" charset="2"/>
              <a:buChar char="u"/>
            </a:pPr>
            <a:r>
              <a:rPr lang="ja-JP" altLang="en-US" sz="1600" dirty="0" smtClean="0"/>
              <a:t>専門</a:t>
            </a:r>
            <a:r>
              <a:rPr lang="ja-JP" altLang="en-US" sz="1600" dirty="0"/>
              <a:t>コース</a:t>
            </a:r>
            <a:r>
              <a:rPr lang="ja-JP" altLang="en-US" sz="1600" dirty="0" smtClean="0"/>
              <a:t>別研修</a:t>
            </a:r>
            <a:endParaRPr lang="en-US" altLang="ja-JP" sz="1600" dirty="0" smtClean="0"/>
          </a:p>
          <a:p>
            <a:pPr marL="285750" indent="-285750">
              <a:buFont typeface="Wingdings" panose="05000000000000000000" pitchFamily="2" charset="2"/>
              <a:buChar char="u"/>
            </a:pPr>
            <a:r>
              <a:rPr kumimoji="1" lang="ja-JP" altLang="en-US" sz="1600" dirty="0" smtClean="0"/>
              <a:t>福島県相談支援専門員協会研修</a:t>
            </a:r>
            <a:endParaRPr kumimoji="1" lang="en-US" altLang="ja-JP" sz="1600" dirty="0" smtClean="0"/>
          </a:p>
          <a:p>
            <a:pPr marL="285750" indent="-285750">
              <a:buFont typeface="Wingdings" panose="05000000000000000000" pitchFamily="2" charset="2"/>
              <a:buChar char="u"/>
            </a:pPr>
            <a:r>
              <a:rPr lang="ja-JP" altLang="en-US" sz="1600" dirty="0" smtClean="0"/>
              <a:t>サビ管フォローアップ研修</a:t>
            </a:r>
            <a:endParaRPr lang="en-US" altLang="ja-JP" sz="1600" dirty="0" smtClean="0"/>
          </a:p>
          <a:p>
            <a:pPr marL="285750" indent="-285750">
              <a:buFont typeface="Wingdings" panose="05000000000000000000" pitchFamily="2" charset="2"/>
              <a:buChar char="u"/>
            </a:pPr>
            <a:r>
              <a:rPr kumimoji="1" lang="ja-JP" altLang="en-US" sz="1600" dirty="0" smtClean="0"/>
              <a:t>ファシリテーター養成研修</a:t>
            </a:r>
            <a:endParaRPr kumimoji="1" lang="ja-JP" altLang="en-US" sz="1600" dirty="0"/>
          </a:p>
        </p:txBody>
      </p:sp>
      <p:sp>
        <p:nvSpPr>
          <p:cNvPr id="9" name="円/楕円 8"/>
          <p:cNvSpPr/>
          <p:nvPr/>
        </p:nvSpPr>
        <p:spPr>
          <a:xfrm>
            <a:off x="775077" y="4417542"/>
            <a:ext cx="1786858" cy="1080120"/>
          </a:xfrm>
          <a:prstGeom prst="ellipse">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kumimoji="1" lang="ja-JP" altLang="en-US" dirty="0" smtClean="0"/>
              <a:t>基礎力を</a:t>
            </a:r>
            <a:r>
              <a:rPr lang="ja-JP" altLang="en-US" dirty="0"/>
              <a:t>確認</a:t>
            </a:r>
            <a:r>
              <a:rPr kumimoji="1" lang="ja-JP" altLang="en-US" dirty="0" smtClean="0"/>
              <a:t>・強化する</a:t>
            </a:r>
            <a:endParaRPr kumimoji="1" lang="ja-JP" altLang="en-US" dirty="0"/>
          </a:p>
        </p:txBody>
      </p:sp>
      <p:sp>
        <p:nvSpPr>
          <p:cNvPr id="10" name="円/楕円 9"/>
          <p:cNvSpPr/>
          <p:nvPr/>
        </p:nvSpPr>
        <p:spPr>
          <a:xfrm rot="16200000">
            <a:off x="5718719" y="3081366"/>
            <a:ext cx="874915" cy="2736304"/>
          </a:xfrm>
          <a:prstGeom prst="ellipse">
            <a:avLst/>
          </a:prstGeom>
        </p:spPr>
        <p:style>
          <a:lnRef idx="2">
            <a:schemeClr val="accent2"/>
          </a:lnRef>
          <a:fillRef idx="1">
            <a:schemeClr val="lt1"/>
          </a:fillRef>
          <a:effectRef idx="0">
            <a:schemeClr val="accent2"/>
          </a:effectRef>
          <a:fontRef idx="minor">
            <a:schemeClr val="dk1"/>
          </a:fontRef>
        </p:style>
        <p:txBody>
          <a:bodyPr vert="eaVert" rtlCol="0" anchor="ctr"/>
          <a:lstStyle/>
          <a:p>
            <a:pPr algn="ctr"/>
            <a:r>
              <a:rPr kumimoji="1" lang="ja-JP" altLang="en-US" dirty="0" smtClean="0"/>
              <a:t>法定研修で足りない部分を補う</a:t>
            </a:r>
            <a:endParaRPr kumimoji="1" lang="ja-JP" altLang="en-US" dirty="0"/>
          </a:p>
        </p:txBody>
      </p:sp>
      <p:sp>
        <p:nvSpPr>
          <p:cNvPr id="12" name="左矢印 11"/>
          <p:cNvSpPr/>
          <p:nvPr/>
        </p:nvSpPr>
        <p:spPr>
          <a:xfrm>
            <a:off x="2942441" y="1700808"/>
            <a:ext cx="964182" cy="661468"/>
          </a:xfrm>
          <a:prstGeom prst="leftArrow">
            <a:avLst>
              <a:gd name="adj1" fmla="val 73449"/>
              <a:gd name="adj2" fmla="val 3561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t>補完</a:t>
            </a:r>
            <a:endParaRPr kumimoji="1" lang="ja-JP" altLang="en-US" dirty="0"/>
          </a:p>
        </p:txBody>
      </p:sp>
      <p:sp>
        <p:nvSpPr>
          <p:cNvPr id="3" name="スライド番号プレースホルダー 2"/>
          <p:cNvSpPr>
            <a:spLocks noGrp="1"/>
          </p:cNvSpPr>
          <p:nvPr>
            <p:ph type="sldNum" sz="quarter" idx="12"/>
          </p:nvPr>
        </p:nvSpPr>
        <p:spPr/>
        <p:txBody>
          <a:bodyPr/>
          <a:lstStyle/>
          <a:p>
            <a:r>
              <a:rPr kumimoji="1" lang="ja-JP" altLang="en-US" dirty="0" smtClean="0"/>
              <a:t>２４</a:t>
            </a:r>
            <a:endParaRPr kumimoji="1" lang="ja-JP" altLang="en-US" dirty="0"/>
          </a:p>
        </p:txBody>
      </p:sp>
    </p:spTree>
    <p:extLst>
      <p:ext uri="{BB962C8B-B14F-4D97-AF65-F5344CB8AC3E}">
        <p14:creationId xmlns:p14="http://schemas.microsoft.com/office/powerpoint/2010/main" val="382173421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曲折矢印 27"/>
          <p:cNvSpPr/>
          <p:nvPr/>
        </p:nvSpPr>
        <p:spPr>
          <a:xfrm rot="10800000">
            <a:off x="3146407" y="4468172"/>
            <a:ext cx="3693299" cy="1533247"/>
          </a:xfrm>
          <a:prstGeom prst="bentArrow">
            <a:avLst>
              <a:gd name="adj1" fmla="val 18238"/>
              <a:gd name="adj2" fmla="val 22586"/>
              <a:gd name="adj3" fmla="val 41421"/>
              <a:gd name="adj4" fmla="val 87500"/>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solidFill>
            </a:endParaRPr>
          </a:p>
        </p:txBody>
      </p:sp>
      <p:sp>
        <p:nvSpPr>
          <p:cNvPr id="34" name="曲折矢印 33"/>
          <p:cNvSpPr/>
          <p:nvPr/>
        </p:nvSpPr>
        <p:spPr>
          <a:xfrm flipH="1">
            <a:off x="3648325" y="1255573"/>
            <a:ext cx="4219104" cy="1791107"/>
          </a:xfrm>
          <a:prstGeom prst="bentArrow">
            <a:avLst>
              <a:gd name="adj1" fmla="val 51319"/>
              <a:gd name="adj2" fmla="val 35527"/>
              <a:gd name="adj3" fmla="val 46781"/>
              <a:gd name="adj4" fmla="val 52378"/>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81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solidFill>
            </a:endParaRPr>
          </a:p>
        </p:txBody>
      </p:sp>
      <p:sp>
        <p:nvSpPr>
          <p:cNvPr id="27" name="角丸四角形 26"/>
          <p:cNvSpPr/>
          <p:nvPr/>
        </p:nvSpPr>
        <p:spPr>
          <a:xfrm>
            <a:off x="971601" y="1019683"/>
            <a:ext cx="2676724" cy="2895007"/>
          </a:xfrm>
          <a:prstGeom prst="roundRect">
            <a:avLst>
              <a:gd name="adj" fmla="val 9529"/>
            </a:avLst>
          </a:prstGeom>
          <a:solidFill>
            <a:srgbClr val="66FF33"/>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t"/>
          <a:lstStyle/>
          <a:p>
            <a:endParaRPr lang="ja-JP" altLang="en-US" sz="1050" dirty="0">
              <a:solidFill>
                <a:schemeClr val="tx1"/>
              </a:solidFill>
            </a:endParaRPr>
          </a:p>
        </p:txBody>
      </p:sp>
      <p:sp>
        <p:nvSpPr>
          <p:cNvPr id="22" name="ストライプ矢印 21"/>
          <p:cNvSpPr/>
          <p:nvPr/>
        </p:nvSpPr>
        <p:spPr>
          <a:xfrm rot="20149108">
            <a:off x="803204" y="3517708"/>
            <a:ext cx="6147205" cy="1900930"/>
          </a:xfrm>
          <a:prstGeom prst="stripedRightArrow">
            <a:avLst>
              <a:gd name="adj1" fmla="val 50000"/>
              <a:gd name="adj2" fmla="val 83908"/>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r="100000" b="100000"/>
            </a:path>
            <a:tileRect l="-100000" t="-10000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8" name="角丸四角形 7"/>
          <p:cNvSpPr/>
          <p:nvPr/>
        </p:nvSpPr>
        <p:spPr>
          <a:xfrm>
            <a:off x="1375335" y="4902555"/>
            <a:ext cx="6560623" cy="355120"/>
          </a:xfrm>
          <a:prstGeom prst="roundRect">
            <a:avLst/>
          </a:prstGeom>
          <a:solidFill>
            <a:srgbClr val="FF66FF">
              <a:alpha val="50000"/>
            </a:srgb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b="1" dirty="0">
                <a:solidFill>
                  <a:schemeClr val="tx1"/>
                </a:solidFill>
              </a:rPr>
              <a:t>専門コース別</a:t>
            </a:r>
            <a:r>
              <a:rPr lang="ja-JP" altLang="en-US" sz="1200" b="1" dirty="0" smtClean="0">
                <a:solidFill>
                  <a:schemeClr val="tx1"/>
                </a:solidFill>
              </a:rPr>
              <a:t>研修　：</a:t>
            </a:r>
            <a:r>
              <a:rPr lang="ja-JP" altLang="en-US" sz="1200" dirty="0" smtClean="0">
                <a:solidFill>
                  <a:schemeClr val="tx1"/>
                </a:solidFill>
              </a:rPr>
              <a:t>専門的</a:t>
            </a:r>
            <a:r>
              <a:rPr lang="ja-JP" altLang="en-US" sz="1200" dirty="0">
                <a:solidFill>
                  <a:schemeClr val="tx1"/>
                </a:solidFill>
              </a:rPr>
              <a:t>な資質の向上を</a:t>
            </a:r>
            <a:r>
              <a:rPr lang="ja-JP" altLang="en-US" sz="1200" dirty="0" smtClean="0">
                <a:solidFill>
                  <a:schemeClr val="tx1"/>
                </a:solidFill>
              </a:rPr>
              <a:t>図る（権利</a:t>
            </a:r>
            <a:r>
              <a:rPr lang="ja-JP" altLang="en-US" sz="1200" dirty="0">
                <a:solidFill>
                  <a:schemeClr val="tx1"/>
                </a:solidFill>
              </a:rPr>
              <a:t>擁護、スーパービジョン、</a:t>
            </a:r>
            <a:r>
              <a:rPr lang="ja-JP" altLang="en-US" sz="1200" dirty="0" smtClean="0">
                <a:solidFill>
                  <a:schemeClr val="tx1"/>
                </a:solidFill>
              </a:rPr>
              <a:t>障害児支援</a:t>
            </a:r>
            <a:r>
              <a:rPr lang="ja-JP" altLang="en-US" sz="1200" dirty="0">
                <a:solidFill>
                  <a:schemeClr val="tx1"/>
                </a:solidFill>
              </a:rPr>
              <a:t>　</a:t>
            </a:r>
            <a:r>
              <a:rPr lang="ja-JP" altLang="en-US" sz="1200" dirty="0" smtClean="0">
                <a:solidFill>
                  <a:schemeClr val="tx1"/>
                </a:solidFill>
              </a:rPr>
              <a:t>等）</a:t>
            </a:r>
            <a:endParaRPr lang="ja-JP" altLang="en-US" sz="1200" dirty="0">
              <a:solidFill>
                <a:schemeClr val="tx1"/>
              </a:solidFill>
            </a:endParaRPr>
          </a:p>
        </p:txBody>
      </p:sp>
      <p:sp>
        <p:nvSpPr>
          <p:cNvPr id="11" name="角丸四角形 10"/>
          <p:cNvSpPr/>
          <p:nvPr/>
        </p:nvSpPr>
        <p:spPr>
          <a:xfrm>
            <a:off x="1025080" y="5387274"/>
            <a:ext cx="2086609" cy="681582"/>
          </a:xfrm>
          <a:prstGeom prst="roundRect">
            <a:avLst/>
          </a:prstGeom>
          <a:solidFill>
            <a:srgbClr val="FF66FF">
              <a:alpha val="50000"/>
            </a:srgb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b="1" dirty="0">
                <a:solidFill>
                  <a:schemeClr val="tx1"/>
                </a:solidFill>
              </a:rPr>
              <a:t>相談支援従事者初任者研修　</a:t>
            </a:r>
            <a:endParaRPr lang="en-US" altLang="ja-JP" sz="1200" b="1" dirty="0">
              <a:solidFill>
                <a:schemeClr val="tx1"/>
              </a:solidFill>
            </a:endParaRPr>
          </a:p>
          <a:p>
            <a:r>
              <a:rPr lang="ja-JP" altLang="en-US" sz="1200" dirty="0">
                <a:solidFill>
                  <a:schemeClr val="tx1"/>
                </a:solidFill>
              </a:rPr>
              <a:t>相談支援専門員</a:t>
            </a:r>
            <a:r>
              <a:rPr lang="ja-JP" altLang="en-US" sz="1200" dirty="0" smtClean="0">
                <a:solidFill>
                  <a:schemeClr val="tx1"/>
                </a:solidFill>
              </a:rPr>
              <a:t>の任用資格</a:t>
            </a:r>
            <a:r>
              <a:rPr lang="ja-JP" altLang="en-US" sz="1200" dirty="0">
                <a:solidFill>
                  <a:schemeClr val="tx1"/>
                </a:solidFill>
              </a:rPr>
              <a:t>取得</a:t>
            </a:r>
            <a:endParaRPr lang="en-US" altLang="ja-JP" sz="1200" dirty="0">
              <a:solidFill>
                <a:schemeClr val="tx1"/>
              </a:solidFill>
            </a:endParaRPr>
          </a:p>
        </p:txBody>
      </p:sp>
      <p:sp>
        <p:nvSpPr>
          <p:cNvPr id="12" name="タイトル 1"/>
          <p:cNvSpPr txBox="1">
            <a:spLocks/>
          </p:cNvSpPr>
          <p:nvPr/>
        </p:nvSpPr>
        <p:spPr>
          <a:xfrm>
            <a:off x="2399856" y="116632"/>
            <a:ext cx="4063752" cy="628733"/>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en-US" altLang="ja-JP" sz="2400" dirty="0" smtClean="0">
                <a:latin typeface="HG丸ｺﾞｼｯｸM-PRO" panose="020F0600000000000000" pitchFamily="50" charset="-128"/>
                <a:ea typeface="HG丸ｺﾞｼｯｸM-PRO" panose="020F0600000000000000" pitchFamily="50" charset="-128"/>
              </a:rPr>
              <a:t>ⅱ </a:t>
            </a:r>
            <a:r>
              <a:rPr lang="ja-JP" altLang="en-US" sz="2400" dirty="0" smtClean="0">
                <a:latin typeface="HG丸ｺﾞｼｯｸM-PRO" panose="020F0600000000000000" pitchFamily="50" charset="-128"/>
                <a:ea typeface="HG丸ｺﾞｼｯｸM-PRO" panose="020F0600000000000000" pitchFamily="50" charset="-128"/>
              </a:rPr>
              <a:t>福島県の人材育成フロー</a:t>
            </a:r>
            <a:endParaRPr lang="ja-JP" altLang="en-US" sz="2400" dirty="0">
              <a:latin typeface="HG丸ｺﾞｼｯｸM-PRO" panose="020F0600000000000000" pitchFamily="50" charset="-128"/>
              <a:ea typeface="HG丸ｺﾞｼｯｸM-PRO" panose="020F0600000000000000" pitchFamily="50" charset="-128"/>
            </a:endParaRPr>
          </a:p>
        </p:txBody>
      </p:sp>
      <p:sp>
        <p:nvSpPr>
          <p:cNvPr id="5" name="正方形/長方形 4"/>
          <p:cNvSpPr/>
          <p:nvPr/>
        </p:nvSpPr>
        <p:spPr>
          <a:xfrm>
            <a:off x="239289" y="4181751"/>
            <a:ext cx="546247" cy="1911545"/>
          </a:xfrm>
          <a:prstGeom prst="rect">
            <a:avLst/>
          </a:prstGeom>
          <a:solidFill>
            <a:srgbClr val="FF66FF"/>
          </a:solidFill>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dirty="0" smtClean="0">
                <a:solidFill>
                  <a:srgbClr val="003399"/>
                </a:solidFill>
              </a:rPr>
              <a:t>法定研修</a:t>
            </a:r>
            <a:endParaRPr kumimoji="1" lang="ja-JP" altLang="en-US" dirty="0">
              <a:solidFill>
                <a:srgbClr val="003399"/>
              </a:solidFill>
            </a:endParaRPr>
          </a:p>
        </p:txBody>
      </p:sp>
      <p:sp>
        <p:nvSpPr>
          <p:cNvPr id="15" name="正方形/長方形 14"/>
          <p:cNvSpPr/>
          <p:nvPr/>
        </p:nvSpPr>
        <p:spPr>
          <a:xfrm>
            <a:off x="251520" y="1052735"/>
            <a:ext cx="546247" cy="2997935"/>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dirty="0" smtClean="0">
                <a:solidFill>
                  <a:srgbClr val="003399"/>
                </a:solidFill>
              </a:rPr>
              <a:t>地域（任意）研修</a:t>
            </a:r>
            <a:endParaRPr kumimoji="1" lang="ja-JP" altLang="en-US" dirty="0">
              <a:solidFill>
                <a:srgbClr val="003399"/>
              </a:solidFill>
            </a:endParaRPr>
          </a:p>
        </p:txBody>
      </p:sp>
      <p:sp>
        <p:nvSpPr>
          <p:cNvPr id="16" name="右矢印 15"/>
          <p:cNvSpPr/>
          <p:nvPr/>
        </p:nvSpPr>
        <p:spPr>
          <a:xfrm>
            <a:off x="876300" y="6093296"/>
            <a:ext cx="8029575" cy="306342"/>
          </a:xfrm>
          <a:prstGeom prst="rightArrow">
            <a:avLst/>
          </a:prstGeom>
          <a:gradFill flip="none" rotWithShape="1">
            <a:gsLst>
              <a:gs pos="0">
                <a:srgbClr val="00FF00"/>
              </a:gs>
              <a:gs pos="50000">
                <a:srgbClr val="99FF66"/>
              </a:gs>
              <a:gs pos="100000">
                <a:srgbClr val="66FF33">
                  <a:alpha val="50000"/>
                </a:srgbClr>
              </a:gs>
            </a:gsLst>
            <a:lin ang="108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7" name="テキスト ボックス 16"/>
          <p:cNvSpPr txBox="1"/>
          <p:nvPr/>
        </p:nvSpPr>
        <p:spPr>
          <a:xfrm>
            <a:off x="785536" y="6409608"/>
            <a:ext cx="995067" cy="369332"/>
          </a:xfrm>
          <a:prstGeom prst="rect">
            <a:avLst/>
          </a:prstGeom>
          <a:noFill/>
        </p:spPr>
        <p:txBody>
          <a:bodyPr wrap="square" rtlCol="0">
            <a:spAutoFit/>
          </a:bodyPr>
          <a:lstStyle/>
          <a:p>
            <a:r>
              <a:rPr kumimoji="1" lang="ja-JP" altLang="en-US" dirty="0" smtClean="0"/>
              <a:t>初任者</a:t>
            </a:r>
            <a:endParaRPr kumimoji="1" lang="ja-JP" altLang="en-US" dirty="0"/>
          </a:p>
        </p:txBody>
      </p:sp>
      <p:sp>
        <p:nvSpPr>
          <p:cNvPr id="18" name="テキスト ボックス 17"/>
          <p:cNvSpPr txBox="1"/>
          <p:nvPr/>
        </p:nvSpPr>
        <p:spPr>
          <a:xfrm>
            <a:off x="7710211" y="6425115"/>
            <a:ext cx="995067" cy="369332"/>
          </a:xfrm>
          <a:prstGeom prst="rect">
            <a:avLst/>
          </a:prstGeom>
          <a:noFill/>
        </p:spPr>
        <p:txBody>
          <a:bodyPr wrap="square" rtlCol="0">
            <a:spAutoFit/>
          </a:bodyPr>
          <a:lstStyle/>
          <a:p>
            <a:r>
              <a:rPr kumimoji="1" lang="ja-JP" altLang="en-US" dirty="0" smtClean="0"/>
              <a:t>熟達者</a:t>
            </a:r>
            <a:endParaRPr kumimoji="1" lang="ja-JP" altLang="en-US" dirty="0"/>
          </a:p>
        </p:txBody>
      </p:sp>
      <p:sp>
        <p:nvSpPr>
          <p:cNvPr id="19" name="角丸四角形 18"/>
          <p:cNvSpPr/>
          <p:nvPr/>
        </p:nvSpPr>
        <p:spPr>
          <a:xfrm>
            <a:off x="6732241" y="2744580"/>
            <a:ext cx="2092101" cy="808809"/>
          </a:xfrm>
          <a:prstGeom prst="roundRect">
            <a:avLst/>
          </a:prstGeom>
          <a:solidFill>
            <a:srgbClr val="FFFF00">
              <a:alpha val="67000"/>
            </a:srgb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b="1" dirty="0" smtClean="0">
                <a:solidFill>
                  <a:schemeClr val="tx1"/>
                </a:solidFill>
              </a:rPr>
              <a:t>相談支援指導者養成研修　</a:t>
            </a:r>
            <a:endParaRPr lang="en-US" altLang="ja-JP" sz="1200" b="1" dirty="0" smtClean="0">
              <a:solidFill>
                <a:schemeClr val="tx1"/>
              </a:solidFill>
            </a:endParaRPr>
          </a:p>
          <a:p>
            <a:r>
              <a:rPr lang="ja-JP" altLang="en-US" sz="1200" dirty="0" smtClean="0">
                <a:solidFill>
                  <a:schemeClr val="tx1"/>
                </a:solidFill>
              </a:rPr>
              <a:t>養成、現任研修の企画、その他人材育成に関わる。</a:t>
            </a:r>
            <a:endParaRPr lang="ja-JP" altLang="en-US" sz="1200" dirty="0">
              <a:solidFill>
                <a:schemeClr val="tx1"/>
              </a:solidFill>
            </a:endParaRPr>
          </a:p>
        </p:txBody>
      </p:sp>
      <p:sp>
        <p:nvSpPr>
          <p:cNvPr id="23" name="角丸四角形 22"/>
          <p:cNvSpPr/>
          <p:nvPr/>
        </p:nvSpPr>
        <p:spPr>
          <a:xfrm>
            <a:off x="1086672" y="954073"/>
            <a:ext cx="2466798" cy="675590"/>
          </a:xfrm>
          <a:prstGeom prst="round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b="1" dirty="0" smtClean="0">
                <a:solidFill>
                  <a:srgbClr val="003399"/>
                </a:solidFill>
              </a:rPr>
              <a:t>相談支援事業所連絡会（仮称）</a:t>
            </a:r>
            <a:endParaRPr lang="en-US" altLang="ja-JP" sz="1200" b="1" dirty="0" smtClean="0">
              <a:solidFill>
                <a:srgbClr val="003399"/>
              </a:solidFill>
            </a:endParaRPr>
          </a:p>
          <a:p>
            <a:pPr algn="ctr"/>
            <a:r>
              <a:rPr lang="ja-JP" altLang="en-US" sz="1200" dirty="0" smtClean="0">
                <a:solidFill>
                  <a:srgbClr val="003399"/>
                </a:solidFill>
              </a:rPr>
              <a:t>定期的な情報交換、研修の実施</a:t>
            </a:r>
            <a:endParaRPr lang="ja-JP" altLang="en-US" sz="1200" dirty="0">
              <a:solidFill>
                <a:srgbClr val="003399"/>
              </a:solidFill>
            </a:endParaRPr>
          </a:p>
        </p:txBody>
      </p:sp>
      <p:sp>
        <p:nvSpPr>
          <p:cNvPr id="24" name="角丸四角形 23"/>
          <p:cNvSpPr/>
          <p:nvPr/>
        </p:nvSpPr>
        <p:spPr>
          <a:xfrm>
            <a:off x="1242076" y="1591901"/>
            <a:ext cx="2137665" cy="750171"/>
          </a:xfrm>
          <a:prstGeom prst="roundRect">
            <a:avLst/>
          </a:prstGeom>
          <a:solidFill>
            <a:schemeClr val="bg1">
              <a:alpha val="7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050" b="1" dirty="0">
                <a:solidFill>
                  <a:schemeClr val="tx1"/>
                </a:solidFill>
              </a:rPr>
              <a:t>相談支援専門員協会</a:t>
            </a:r>
            <a:endParaRPr lang="en-US" altLang="ja-JP" sz="1050" b="1" dirty="0">
              <a:solidFill>
                <a:schemeClr val="tx1"/>
              </a:solidFill>
            </a:endParaRPr>
          </a:p>
          <a:p>
            <a:r>
              <a:rPr lang="ja-JP" altLang="en-US" sz="1050" b="1" dirty="0">
                <a:solidFill>
                  <a:schemeClr val="tx1"/>
                </a:solidFill>
              </a:rPr>
              <a:t>基幹型相談支援</a:t>
            </a:r>
            <a:r>
              <a:rPr lang="ja-JP" altLang="en-US" sz="1050" b="1" dirty="0" smtClean="0">
                <a:solidFill>
                  <a:schemeClr val="tx1"/>
                </a:solidFill>
              </a:rPr>
              <a:t>センター</a:t>
            </a:r>
            <a:endParaRPr lang="en-US" altLang="ja-JP" sz="1050" b="1" dirty="0">
              <a:solidFill>
                <a:schemeClr val="tx1"/>
              </a:solidFill>
            </a:endParaRPr>
          </a:p>
          <a:p>
            <a:r>
              <a:rPr lang="ja-JP" altLang="en-US" sz="1050" b="1" dirty="0">
                <a:solidFill>
                  <a:schemeClr val="tx1"/>
                </a:solidFill>
              </a:rPr>
              <a:t>相談支援</a:t>
            </a:r>
            <a:r>
              <a:rPr lang="ja-JP" altLang="en-US" sz="1050" b="1" dirty="0" smtClean="0">
                <a:solidFill>
                  <a:schemeClr val="tx1"/>
                </a:solidFill>
              </a:rPr>
              <a:t>アドバイザー</a:t>
            </a:r>
            <a:endParaRPr lang="en-US" altLang="ja-JP" sz="1050" b="1" dirty="0" smtClean="0">
              <a:solidFill>
                <a:schemeClr val="tx1"/>
              </a:solidFill>
            </a:endParaRPr>
          </a:p>
          <a:p>
            <a:r>
              <a:rPr lang="ja-JP" altLang="en-US" sz="1050" dirty="0" smtClean="0">
                <a:solidFill>
                  <a:schemeClr val="tx1"/>
                </a:solidFill>
              </a:rPr>
              <a:t>ブラッシュアップ研修</a:t>
            </a:r>
            <a:endParaRPr lang="ja-JP" altLang="en-US" sz="1050" dirty="0">
              <a:solidFill>
                <a:schemeClr val="tx1"/>
              </a:solidFill>
            </a:endParaRPr>
          </a:p>
        </p:txBody>
      </p:sp>
      <p:sp>
        <p:nvSpPr>
          <p:cNvPr id="25" name="角丸四角形 24"/>
          <p:cNvSpPr/>
          <p:nvPr/>
        </p:nvSpPr>
        <p:spPr>
          <a:xfrm>
            <a:off x="6732241" y="1916832"/>
            <a:ext cx="2092101" cy="734024"/>
          </a:xfrm>
          <a:prstGeom prst="roundRect">
            <a:avLst/>
          </a:prstGeom>
          <a:solidFill>
            <a:srgbClr val="66FFFF">
              <a:alpha val="50000"/>
            </a:srgb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b="1" dirty="0" smtClean="0">
                <a:solidFill>
                  <a:schemeClr val="tx1"/>
                </a:solidFill>
              </a:rPr>
              <a:t>相談支援体制</a:t>
            </a:r>
            <a:r>
              <a:rPr lang="en-US" altLang="ja-JP" sz="1200" b="1" dirty="0" smtClean="0">
                <a:solidFill>
                  <a:schemeClr val="tx1"/>
                </a:solidFill>
              </a:rPr>
              <a:t>WG</a:t>
            </a:r>
          </a:p>
          <a:p>
            <a:r>
              <a:rPr lang="ja-JP" altLang="en-US" sz="1200" dirty="0" smtClean="0">
                <a:solidFill>
                  <a:schemeClr val="tx1"/>
                </a:solidFill>
              </a:rPr>
              <a:t>各地域の訪問研修、専門コース別、基幹研修の企画</a:t>
            </a:r>
            <a:endParaRPr lang="ja-JP" altLang="en-US" sz="1200" dirty="0">
              <a:solidFill>
                <a:schemeClr val="tx1"/>
              </a:solidFill>
            </a:endParaRPr>
          </a:p>
        </p:txBody>
      </p:sp>
      <p:sp>
        <p:nvSpPr>
          <p:cNvPr id="29" name="テキスト ボックス 28"/>
          <p:cNvSpPr txBox="1"/>
          <p:nvPr/>
        </p:nvSpPr>
        <p:spPr>
          <a:xfrm>
            <a:off x="3379742" y="5495518"/>
            <a:ext cx="3083914" cy="307777"/>
          </a:xfrm>
          <a:prstGeom prst="rect">
            <a:avLst/>
          </a:prstGeom>
          <a:noFill/>
        </p:spPr>
        <p:txBody>
          <a:bodyPr wrap="square" rtlCol="0">
            <a:spAutoFit/>
          </a:bodyPr>
          <a:lstStyle/>
          <a:p>
            <a:r>
              <a:rPr kumimoji="1" lang="ja-JP" altLang="en-US" sz="1400" dirty="0" smtClean="0">
                <a:solidFill>
                  <a:schemeClr val="bg1"/>
                </a:solidFill>
              </a:rPr>
              <a:t>受講者から養成研修のファシリへ</a:t>
            </a:r>
            <a:endParaRPr kumimoji="1" lang="ja-JP" altLang="en-US" sz="1400" dirty="0">
              <a:solidFill>
                <a:schemeClr val="bg1"/>
              </a:solidFill>
            </a:endParaRPr>
          </a:p>
        </p:txBody>
      </p:sp>
      <p:sp>
        <p:nvSpPr>
          <p:cNvPr id="30" name="角丸四角形 29"/>
          <p:cNvSpPr/>
          <p:nvPr/>
        </p:nvSpPr>
        <p:spPr>
          <a:xfrm>
            <a:off x="1242077" y="2404362"/>
            <a:ext cx="2137665" cy="607131"/>
          </a:xfrm>
          <a:prstGeom prst="roundRect">
            <a:avLst/>
          </a:prstGeom>
          <a:solidFill>
            <a:schemeClr val="bg1">
              <a:alpha val="7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050" b="1" dirty="0" smtClean="0">
                <a:solidFill>
                  <a:schemeClr val="tx1"/>
                </a:solidFill>
              </a:rPr>
              <a:t>地域訪問研修</a:t>
            </a:r>
            <a:endParaRPr lang="en-US" altLang="ja-JP" sz="1050" b="1" dirty="0" smtClean="0">
              <a:solidFill>
                <a:schemeClr val="tx1"/>
              </a:solidFill>
            </a:endParaRPr>
          </a:p>
          <a:p>
            <a:r>
              <a:rPr lang="ja-JP" altLang="en-US" sz="1050" dirty="0" smtClean="0">
                <a:solidFill>
                  <a:schemeClr val="tx1"/>
                </a:solidFill>
              </a:rPr>
              <a:t>体制</a:t>
            </a:r>
            <a:r>
              <a:rPr lang="en-US" altLang="ja-JP" sz="1050" dirty="0" smtClean="0">
                <a:solidFill>
                  <a:schemeClr val="tx1"/>
                </a:solidFill>
              </a:rPr>
              <a:t>WG</a:t>
            </a:r>
            <a:r>
              <a:rPr lang="ja-JP" altLang="en-US" sz="1050" dirty="0" smtClean="0">
                <a:solidFill>
                  <a:schemeClr val="tx1"/>
                </a:solidFill>
              </a:rPr>
              <a:t>メンバー等の訪問研修、</a:t>
            </a:r>
            <a:r>
              <a:rPr lang="ja-JP" altLang="en-US" sz="1050" dirty="0">
                <a:solidFill>
                  <a:schemeClr val="tx1"/>
                </a:solidFill>
              </a:rPr>
              <a:t>　</a:t>
            </a:r>
            <a:endParaRPr lang="en-US" altLang="ja-JP" sz="1050" dirty="0" smtClean="0">
              <a:solidFill>
                <a:schemeClr val="tx1"/>
              </a:solidFill>
            </a:endParaRPr>
          </a:p>
          <a:p>
            <a:r>
              <a:rPr lang="ja-JP" altLang="en-US" sz="1050" dirty="0" smtClean="0">
                <a:solidFill>
                  <a:schemeClr val="tx1"/>
                </a:solidFill>
              </a:rPr>
              <a:t>相談支援の実務について</a:t>
            </a:r>
            <a:endParaRPr lang="en-US" altLang="ja-JP" sz="1050" dirty="0" smtClean="0">
              <a:solidFill>
                <a:schemeClr val="tx1"/>
              </a:solidFill>
            </a:endParaRPr>
          </a:p>
        </p:txBody>
      </p:sp>
      <p:sp>
        <p:nvSpPr>
          <p:cNvPr id="32" name="屈折矢印 31"/>
          <p:cNvSpPr/>
          <p:nvPr/>
        </p:nvSpPr>
        <p:spPr>
          <a:xfrm>
            <a:off x="7346528" y="3553389"/>
            <a:ext cx="1178860" cy="776800"/>
          </a:xfrm>
          <a:prstGeom prst="bentUpArrow">
            <a:avLst>
              <a:gd name="adj1" fmla="val 50000"/>
              <a:gd name="adj2" fmla="val 37186"/>
              <a:gd name="adj3" fmla="val 23243"/>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3" name="テキスト ボックス 32"/>
          <p:cNvSpPr txBox="1"/>
          <p:nvPr/>
        </p:nvSpPr>
        <p:spPr>
          <a:xfrm>
            <a:off x="7296117" y="3914691"/>
            <a:ext cx="1142623" cy="415498"/>
          </a:xfrm>
          <a:prstGeom prst="rect">
            <a:avLst/>
          </a:prstGeom>
          <a:noFill/>
        </p:spPr>
        <p:txBody>
          <a:bodyPr wrap="square" rtlCol="0">
            <a:spAutoFit/>
          </a:bodyPr>
          <a:lstStyle/>
          <a:p>
            <a:r>
              <a:rPr lang="ja-JP" altLang="en-US" sz="1050" dirty="0" smtClean="0">
                <a:solidFill>
                  <a:schemeClr val="bg1"/>
                </a:solidFill>
              </a:rPr>
              <a:t>指導者養成研修</a:t>
            </a:r>
            <a:r>
              <a:rPr kumimoji="1" lang="ja-JP" altLang="en-US" sz="1050" dirty="0" smtClean="0">
                <a:solidFill>
                  <a:schemeClr val="bg1"/>
                </a:solidFill>
              </a:rPr>
              <a:t>受講者の推薦</a:t>
            </a:r>
            <a:endParaRPr kumimoji="1" lang="ja-JP" altLang="en-US" sz="1050" dirty="0">
              <a:solidFill>
                <a:schemeClr val="bg1"/>
              </a:solidFill>
            </a:endParaRPr>
          </a:p>
        </p:txBody>
      </p:sp>
      <p:sp>
        <p:nvSpPr>
          <p:cNvPr id="35" name="テキスト ボックス 34"/>
          <p:cNvSpPr txBox="1"/>
          <p:nvPr/>
        </p:nvSpPr>
        <p:spPr>
          <a:xfrm>
            <a:off x="4073415" y="1512302"/>
            <a:ext cx="2576637" cy="738664"/>
          </a:xfrm>
          <a:prstGeom prst="rect">
            <a:avLst/>
          </a:prstGeom>
          <a:noFill/>
        </p:spPr>
        <p:txBody>
          <a:bodyPr wrap="square" rtlCol="0">
            <a:spAutoFit/>
          </a:bodyPr>
          <a:lstStyle/>
          <a:p>
            <a:r>
              <a:rPr kumimoji="1" lang="ja-JP" altLang="en-US" sz="1400" b="1" dirty="0" smtClean="0">
                <a:solidFill>
                  <a:srgbClr val="FF0000"/>
                </a:solidFill>
              </a:rPr>
              <a:t>地域の中核者として研修の企画、</a:t>
            </a:r>
            <a:r>
              <a:rPr kumimoji="1" lang="en-US" altLang="ja-JP" sz="1400" b="1" dirty="0" smtClean="0">
                <a:solidFill>
                  <a:srgbClr val="FF0000"/>
                </a:solidFill>
              </a:rPr>
              <a:t>SV</a:t>
            </a:r>
            <a:r>
              <a:rPr kumimoji="1" lang="ja-JP" altLang="en-US" sz="1400" b="1" dirty="0" smtClean="0">
                <a:solidFill>
                  <a:srgbClr val="FF0000"/>
                </a:solidFill>
              </a:rPr>
              <a:t>の実施、基幹センターとの連携、情報共有</a:t>
            </a:r>
            <a:endParaRPr kumimoji="1" lang="ja-JP" altLang="en-US" sz="1400" b="1" dirty="0">
              <a:solidFill>
                <a:srgbClr val="FF0000"/>
              </a:solidFill>
            </a:endParaRPr>
          </a:p>
        </p:txBody>
      </p:sp>
      <p:sp>
        <p:nvSpPr>
          <p:cNvPr id="36" name="角丸四角形 35"/>
          <p:cNvSpPr/>
          <p:nvPr/>
        </p:nvSpPr>
        <p:spPr>
          <a:xfrm>
            <a:off x="6732241" y="1028549"/>
            <a:ext cx="2092101" cy="802571"/>
          </a:xfrm>
          <a:prstGeom prst="roundRect">
            <a:avLst/>
          </a:prstGeom>
          <a:solidFill>
            <a:srgbClr val="66FFFF">
              <a:alpha val="49804"/>
            </a:srgb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b="1" dirty="0" smtClean="0">
                <a:solidFill>
                  <a:schemeClr val="tx1"/>
                </a:solidFill>
              </a:rPr>
              <a:t>福島県自立支援協議会</a:t>
            </a:r>
            <a:endParaRPr lang="en-US" altLang="ja-JP" sz="1200" b="1" dirty="0" smtClean="0">
              <a:solidFill>
                <a:schemeClr val="tx1"/>
              </a:solidFill>
            </a:endParaRPr>
          </a:p>
          <a:p>
            <a:r>
              <a:rPr lang="ja-JP" altLang="en-US" sz="1200" b="1" dirty="0">
                <a:solidFill>
                  <a:schemeClr val="tx1"/>
                </a:solidFill>
              </a:rPr>
              <a:t>　</a:t>
            </a:r>
            <a:r>
              <a:rPr lang="ja-JP" altLang="en-US" sz="1200" b="1" dirty="0" smtClean="0">
                <a:solidFill>
                  <a:schemeClr val="tx1"/>
                </a:solidFill>
              </a:rPr>
              <a:t>　人材育成部会</a:t>
            </a:r>
            <a:endParaRPr lang="en-US" altLang="ja-JP" sz="1200" dirty="0" smtClean="0">
              <a:solidFill>
                <a:schemeClr val="tx1"/>
              </a:solidFill>
            </a:endParaRPr>
          </a:p>
          <a:p>
            <a:r>
              <a:rPr lang="ja-JP" altLang="en-US" sz="1200" dirty="0" smtClean="0">
                <a:solidFill>
                  <a:schemeClr val="tx1"/>
                </a:solidFill>
              </a:rPr>
              <a:t>県内の人材育成、体制について協議検討</a:t>
            </a:r>
            <a:endParaRPr lang="en-US" altLang="ja-JP" sz="1200" dirty="0" smtClean="0">
              <a:solidFill>
                <a:schemeClr val="tx1"/>
              </a:solidFill>
            </a:endParaRPr>
          </a:p>
        </p:txBody>
      </p:sp>
      <p:sp>
        <p:nvSpPr>
          <p:cNvPr id="26" name="角丸四角形 25"/>
          <p:cNvSpPr/>
          <p:nvPr/>
        </p:nvSpPr>
        <p:spPr>
          <a:xfrm>
            <a:off x="2133607" y="4181751"/>
            <a:ext cx="2982360" cy="572844"/>
          </a:xfrm>
          <a:prstGeom prst="roundRect">
            <a:avLst/>
          </a:prstGeom>
          <a:solidFill>
            <a:srgbClr val="FF66FF">
              <a:alpha val="50000"/>
            </a:srgb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b="1" dirty="0">
                <a:solidFill>
                  <a:schemeClr val="tx1"/>
                </a:solidFill>
              </a:rPr>
              <a:t>相談支援従事者現任研修　</a:t>
            </a:r>
            <a:endParaRPr lang="en-US" altLang="ja-JP" sz="1200" b="1" dirty="0" smtClean="0">
              <a:solidFill>
                <a:schemeClr val="tx1"/>
              </a:solidFill>
            </a:endParaRPr>
          </a:p>
          <a:p>
            <a:r>
              <a:rPr lang="ja-JP" altLang="en-US" sz="1200" dirty="0" smtClean="0">
                <a:solidFill>
                  <a:srgbClr val="FF0000"/>
                </a:solidFill>
              </a:rPr>
              <a:t>現に従事している相談</a:t>
            </a:r>
            <a:r>
              <a:rPr lang="ja-JP" altLang="en-US" sz="1200" dirty="0">
                <a:solidFill>
                  <a:srgbClr val="FF0000"/>
                </a:solidFill>
              </a:rPr>
              <a:t>支援</a:t>
            </a:r>
            <a:r>
              <a:rPr lang="ja-JP" altLang="en-US" sz="1200" dirty="0" smtClean="0">
                <a:solidFill>
                  <a:srgbClr val="FF0000"/>
                </a:solidFill>
              </a:rPr>
              <a:t>専門員を対象</a:t>
            </a:r>
            <a:endParaRPr lang="en-US" altLang="ja-JP" sz="1200" dirty="0">
              <a:solidFill>
                <a:srgbClr val="FF0000"/>
              </a:solidFill>
            </a:endParaRPr>
          </a:p>
        </p:txBody>
      </p:sp>
      <p:sp>
        <p:nvSpPr>
          <p:cNvPr id="31" name="角丸四角形 30"/>
          <p:cNvSpPr/>
          <p:nvPr/>
        </p:nvSpPr>
        <p:spPr>
          <a:xfrm>
            <a:off x="5220072" y="3633170"/>
            <a:ext cx="2076328" cy="835002"/>
          </a:xfrm>
          <a:prstGeom prst="roundRect">
            <a:avLst/>
          </a:prstGeom>
          <a:solidFill>
            <a:srgbClr val="FFFF00">
              <a:alpha val="66000"/>
            </a:srgb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b="1" dirty="0" smtClean="0">
                <a:solidFill>
                  <a:schemeClr val="tx1"/>
                </a:solidFill>
              </a:rPr>
              <a:t>ファシリテーター養成研修</a:t>
            </a:r>
            <a:r>
              <a:rPr lang="ja-JP" altLang="en-US" sz="1200" b="1" dirty="0">
                <a:solidFill>
                  <a:schemeClr val="tx1"/>
                </a:solidFill>
              </a:rPr>
              <a:t>　</a:t>
            </a:r>
            <a:endParaRPr lang="en-US" altLang="ja-JP" sz="1200" b="1" dirty="0" smtClean="0">
              <a:solidFill>
                <a:schemeClr val="tx1"/>
              </a:solidFill>
            </a:endParaRPr>
          </a:p>
          <a:p>
            <a:r>
              <a:rPr lang="ja-JP" altLang="en-US" sz="1200" dirty="0" smtClean="0">
                <a:solidFill>
                  <a:srgbClr val="FF0000"/>
                </a:solidFill>
              </a:rPr>
              <a:t>相談</a:t>
            </a:r>
            <a:r>
              <a:rPr lang="ja-JP" altLang="en-US" sz="1200" dirty="0">
                <a:solidFill>
                  <a:srgbClr val="FF0000"/>
                </a:solidFill>
              </a:rPr>
              <a:t>支援</a:t>
            </a:r>
            <a:r>
              <a:rPr lang="ja-JP" altLang="en-US" sz="1200" dirty="0" smtClean="0">
                <a:solidFill>
                  <a:srgbClr val="FF0000"/>
                </a:solidFill>
              </a:rPr>
              <a:t>専門員として一定の実務経験者を対象</a:t>
            </a:r>
            <a:endParaRPr lang="en-US" altLang="ja-JP" sz="1200" dirty="0">
              <a:solidFill>
                <a:srgbClr val="FF0000"/>
              </a:solidFill>
            </a:endParaRPr>
          </a:p>
        </p:txBody>
      </p:sp>
      <p:sp>
        <p:nvSpPr>
          <p:cNvPr id="38" name="角丸四角形 37"/>
          <p:cNvSpPr/>
          <p:nvPr/>
        </p:nvSpPr>
        <p:spPr>
          <a:xfrm>
            <a:off x="1241130" y="3090035"/>
            <a:ext cx="2137665" cy="616344"/>
          </a:xfrm>
          <a:prstGeom prst="roundRect">
            <a:avLst/>
          </a:prstGeom>
          <a:solidFill>
            <a:schemeClr val="bg1">
              <a:alpha val="7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050" b="1" dirty="0" smtClean="0">
                <a:solidFill>
                  <a:schemeClr val="tx1"/>
                </a:solidFill>
              </a:rPr>
              <a:t>相談支援専門員・ｻｰﾋﾞｽ管理責任者等による　ＯＪＴ</a:t>
            </a:r>
            <a:endParaRPr lang="en-US" altLang="ja-JP" sz="1050" dirty="0" smtClean="0">
              <a:solidFill>
                <a:schemeClr val="tx1"/>
              </a:solidFill>
            </a:endParaRPr>
          </a:p>
          <a:p>
            <a:r>
              <a:rPr lang="ja-JP" altLang="en-US" sz="1050" dirty="0" smtClean="0">
                <a:solidFill>
                  <a:schemeClr val="tx1"/>
                </a:solidFill>
              </a:rPr>
              <a:t>事業所内でのスーパーバイズ</a:t>
            </a:r>
            <a:endParaRPr lang="ja-JP" altLang="en-US" sz="1050" dirty="0">
              <a:solidFill>
                <a:schemeClr val="tx1"/>
              </a:solidFill>
            </a:endParaRPr>
          </a:p>
        </p:txBody>
      </p:sp>
      <p:sp>
        <p:nvSpPr>
          <p:cNvPr id="39" name="スライド番号プレースホルダー 1"/>
          <p:cNvSpPr>
            <a:spLocks noGrp="1"/>
          </p:cNvSpPr>
          <p:nvPr>
            <p:ph type="sldNum" sz="quarter" idx="12"/>
          </p:nvPr>
        </p:nvSpPr>
        <p:spPr>
          <a:xfrm>
            <a:off x="6772275" y="6340467"/>
            <a:ext cx="2133600" cy="365125"/>
          </a:xfrm>
        </p:spPr>
        <p:txBody>
          <a:bodyPr/>
          <a:lstStyle/>
          <a:p>
            <a:r>
              <a:rPr kumimoji="1" lang="ja-JP" altLang="en-US" dirty="0" smtClean="0"/>
              <a:t>２５</a:t>
            </a:r>
            <a:endParaRPr kumimoji="1" lang="ja-JP" altLang="en-US" dirty="0"/>
          </a:p>
        </p:txBody>
      </p:sp>
    </p:spTree>
    <p:extLst>
      <p:ext uri="{BB962C8B-B14F-4D97-AF65-F5344CB8AC3E}">
        <p14:creationId xmlns:p14="http://schemas.microsoft.com/office/powerpoint/2010/main" val="171227107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850106"/>
          </a:xfrm>
        </p:spPr>
        <p:txBody>
          <a:bodyPr>
            <a:normAutofit/>
          </a:bodyPr>
          <a:lstStyle/>
          <a:p>
            <a:pPr algn="l"/>
            <a:r>
              <a:rPr kumimoji="1" lang="ja-JP" altLang="en-US" sz="3600" dirty="0" smtClean="0"/>
              <a:t>～おわりに～</a:t>
            </a:r>
            <a:endParaRPr kumimoji="1" lang="ja-JP" altLang="en-US" sz="3600" dirty="0"/>
          </a:p>
        </p:txBody>
      </p:sp>
      <p:sp>
        <p:nvSpPr>
          <p:cNvPr id="3" name="コンテンツ プレースホルダー 2"/>
          <p:cNvSpPr>
            <a:spLocks noGrp="1"/>
          </p:cNvSpPr>
          <p:nvPr>
            <p:ph idx="1"/>
          </p:nvPr>
        </p:nvSpPr>
        <p:spPr>
          <a:xfrm>
            <a:off x="457200" y="1600200"/>
            <a:ext cx="8229600" cy="4853136"/>
          </a:xfrm>
        </p:spPr>
        <p:txBody>
          <a:bodyPr>
            <a:noAutofit/>
          </a:bodyPr>
          <a:lstStyle/>
          <a:p>
            <a:pPr marL="0" indent="0">
              <a:buNone/>
            </a:pPr>
            <a:r>
              <a:rPr lang="ja-JP" altLang="en-US" sz="2400" dirty="0" smtClean="0"/>
              <a:t>このビジョンの体系図にあるように、コアメンバーが県や圏域における人材育成を行なうことで、各市町村などにおいての人材育成もさらに活発化され、長中期的には福祉現場にまで裾野を広げていきたいと考えております。また、人材育成の体制は人が変わっても継続して積み上げていくことを目指します。</a:t>
            </a:r>
            <a:endParaRPr lang="en-US" altLang="ja-JP" sz="2400" dirty="0" smtClean="0"/>
          </a:p>
          <a:p>
            <a:pPr marL="0" indent="0">
              <a:buNone/>
            </a:pPr>
            <a:r>
              <a:rPr lang="ja-JP" altLang="en-US" sz="2400" dirty="0" smtClean="0"/>
              <a:t>このビジョンはＰＤＣＡサイクルに基づき、部会やＷＧにおいて定期的に評価検討を行ない、適宜バージョンアップしていきます。</a:t>
            </a:r>
            <a:endParaRPr lang="en-US" altLang="ja-JP" sz="2400" dirty="0" smtClean="0"/>
          </a:p>
          <a:p>
            <a:pPr marL="0" indent="0">
              <a:buNone/>
            </a:pPr>
            <a:r>
              <a:rPr lang="ja-JP" altLang="en-US" sz="2400" dirty="0"/>
              <a:t>それぞれ</a:t>
            </a:r>
            <a:r>
              <a:rPr lang="ja-JP" altLang="en-US" sz="2400" dirty="0" smtClean="0"/>
              <a:t>の持っている役割や取組みを官民協働で</a:t>
            </a:r>
            <a:r>
              <a:rPr lang="ja-JP" altLang="en-US" sz="2400" dirty="0"/>
              <a:t>行なって</a:t>
            </a:r>
            <a:r>
              <a:rPr lang="ja-JP" altLang="en-US" sz="2400" dirty="0" smtClean="0"/>
              <a:t>いくことにより、ご本人の幸せにつながることを期待しております。</a:t>
            </a:r>
            <a:endParaRPr lang="en-US" altLang="ja-JP" sz="2400" dirty="0" smtClean="0"/>
          </a:p>
          <a:p>
            <a:pPr marL="0" indent="0">
              <a:buNone/>
            </a:pPr>
            <a:endParaRPr lang="en-US" altLang="ja-JP" sz="2400" dirty="0" smtClean="0"/>
          </a:p>
          <a:p>
            <a:pPr marL="0" indent="0" algn="r">
              <a:buNone/>
            </a:pPr>
            <a:r>
              <a:rPr kumimoji="1" lang="ja-JP" altLang="en-US" sz="2400" dirty="0" smtClean="0"/>
              <a:t>平成２８年５月</a:t>
            </a:r>
            <a:endParaRPr kumimoji="1" lang="ja-JP" altLang="en-US" sz="2400" dirty="0"/>
          </a:p>
        </p:txBody>
      </p:sp>
    </p:spTree>
    <p:extLst>
      <p:ext uri="{BB962C8B-B14F-4D97-AF65-F5344CB8AC3E}">
        <p14:creationId xmlns:p14="http://schemas.microsoft.com/office/powerpoint/2010/main" val="21445563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solidFill>
                  <a:schemeClr val="tx2"/>
                </a:solidFill>
                <a:effectLst>
                  <a:outerShdw blurRad="38100" dist="38100" dir="2700000" algn="tl">
                    <a:srgbClr val="000000">
                      <a:alpha val="43137"/>
                    </a:srgbClr>
                  </a:outerShdw>
                </a:effectLst>
              </a:rPr>
              <a:t>目　次</a:t>
            </a:r>
            <a:endParaRPr kumimoji="1" lang="ja-JP" altLang="en-US" dirty="0">
              <a:solidFill>
                <a:schemeClr val="tx2"/>
              </a:solidFill>
              <a:effectLst>
                <a:outerShdw blurRad="38100" dist="38100" dir="2700000" algn="tl">
                  <a:srgbClr val="000000">
                    <a:alpha val="43137"/>
                  </a:srgbClr>
                </a:outerShdw>
              </a:effectLst>
            </a:endParaRPr>
          </a:p>
        </p:txBody>
      </p:sp>
      <p:sp>
        <p:nvSpPr>
          <p:cNvPr id="3" name="コンテンツ プレースホルダー 2"/>
          <p:cNvSpPr>
            <a:spLocks noGrp="1"/>
          </p:cNvSpPr>
          <p:nvPr>
            <p:ph idx="1"/>
          </p:nvPr>
        </p:nvSpPr>
        <p:spPr>
          <a:xfrm>
            <a:off x="1115616" y="1393320"/>
            <a:ext cx="6840760" cy="5001643"/>
          </a:xfrm>
        </p:spPr>
        <p:txBody>
          <a:bodyPr>
            <a:normAutofit fontScale="70000" lnSpcReduction="20000"/>
          </a:bodyPr>
          <a:lstStyle/>
          <a:p>
            <a:r>
              <a:rPr lang="ja-JP" altLang="en-US" b="1" dirty="0" smtClean="0">
                <a:solidFill>
                  <a:schemeClr val="accent2">
                    <a:lumMod val="75000"/>
                  </a:schemeClr>
                </a:solidFill>
                <a:latin typeface="HG丸ｺﾞｼｯｸM-PRO" panose="020F0600000000000000" pitchFamily="50" charset="-128"/>
                <a:ea typeface="HG丸ｺﾞｼｯｸM-PRO" panose="020F0600000000000000" pitchFamily="50" charset="-128"/>
              </a:rPr>
              <a:t>福島県</a:t>
            </a:r>
            <a:r>
              <a:rPr lang="ja-JP" altLang="en-US" b="1" dirty="0">
                <a:solidFill>
                  <a:schemeClr val="accent2">
                    <a:lumMod val="75000"/>
                  </a:schemeClr>
                </a:solidFill>
                <a:latin typeface="HG丸ｺﾞｼｯｸM-PRO" panose="020F0600000000000000" pitchFamily="50" charset="-128"/>
                <a:ea typeface="HG丸ｺﾞｼｯｸM-PRO" panose="020F0600000000000000" pitchFamily="50" charset="-128"/>
              </a:rPr>
              <a:t>が目指す人材</a:t>
            </a:r>
            <a:r>
              <a:rPr lang="ja-JP" altLang="en-US" b="1" dirty="0" smtClean="0">
                <a:solidFill>
                  <a:schemeClr val="accent2">
                    <a:lumMod val="75000"/>
                  </a:schemeClr>
                </a:solidFill>
                <a:latin typeface="HG丸ｺﾞｼｯｸM-PRO" panose="020F0600000000000000" pitchFamily="50" charset="-128"/>
                <a:ea typeface="HG丸ｺﾞｼｯｸM-PRO" panose="020F0600000000000000" pitchFamily="50" charset="-128"/>
              </a:rPr>
              <a:t>育成体系                             </a:t>
            </a:r>
            <a:endParaRPr lang="en-US" altLang="ja-JP" sz="1700" dirty="0" smtClean="0">
              <a:latin typeface="HG丸ｺﾞｼｯｸM-PRO" panose="020F0600000000000000" pitchFamily="50" charset="-128"/>
              <a:ea typeface="HG丸ｺﾞｼｯｸM-PRO" panose="020F0600000000000000" pitchFamily="50" charset="-128"/>
            </a:endParaRPr>
          </a:p>
          <a:p>
            <a:pPr marL="1314450" lvl="2" indent="-514350">
              <a:buFont typeface="+mj-lt"/>
              <a:buAutoNum type="romanLcPeriod"/>
            </a:pPr>
            <a:r>
              <a:rPr lang="ja-JP" altLang="en-US" sz="2100" dirty="0" smtClean="0">
                <a:solidFill>
                  <a:prstClr val="black"/>
                </a:solidFill>
                <a:latin typeface="HG丸ｺﾞｼｯｸM-PRO" panose="020F0600000000000000" pitchFamily="50" charset="-128"/>
                <a:ea typeface="HG丸ｺﾞｼｯｸM-PRO" panose="020F0600000000000000" pitchFamily="50" charset="-128"/>
              </a:rPr>
              <a:t>福島県の目指すべき人材　　　　　　　　　　　　　　　　　  </a:t>
            </a:r>
            <a:endParaRPr lang="en-US" altLang="ja-JP" sz="2100" dirty="0" smtClean="0">
              <a:solidFill>
                <a:prstClr val="black"/>
              </a:solidFill>
              <a:latin typeface="HG丸ｺﾞｼｯｸM-PRO" panose="020F0600000000000000" pitchFamily="50" charset="-128"/>
              <a:ea typeface="HG丸ｺﾞｼｯｸM-PRO" panose="020F0600000000000000" pitchFamily="50" charset="-128"/>
            </a:endParaRPr>
          </a:p>
          <a:p>
            <a:pPr marL="1314450" lvl="2" indent="-514350">
              <a:buFont typeface="+mj-lt"/>
              <a:buAutoNum type="romanLcPeriod"/>
            </a:pPr>
            <a:r>
              <a:rPr lang="ja-JP" altLang="en-US" sz="2100" dirty="0">
                <a:latin typeface="HG丸ｺﾞｼｯｸM-PRO" panose="020F0600000000000000" pitchFamily="50" charset="-128"/>
                <a:ea typeface="HG丸ｺﾞｼｯｸM-PRO" panose="020F0600000000000000" pitchFamily="50" charset="-128"/>
              </a:rPr>
              <a:t>福島県</a:t>
            </a:r>
            <a:r>
              <a:rPr lang="ja-JP" altLang="en-US" sz="2100" dirty="0" err="1">
                <a:latin typeface="HG丸ｺﾞｼｯｸM-PRO" panose="020F0600000000000000" pitchFamily="50" charset="-128"/>
                <a:ea typeface="HG丸ｺﾞｼｯｸM-PRO" panose="020F0600000000000000" pitchFamily="50" charset="-128"/>
              </a:rPr>
              <a:t>障がい</a:t>
            </a:r>
            <a:r>
              <a:rPr lang="ja-JP" altLang="en-US" sz="2100" dirty="0">
                <a:latin typeface="HG丸ｺﾞｼｯｸM-PRO" panose="020F0600000000000000" pitchFamily="50" charset="-128"/>
                <a:ea typeface="HG丸ｺﾞｼｯｸM-PRO" panose="020F0600000000000000" pitchFamily="50" charset="-128"/>
              </a:rPr>
              <a:t>者相談支援従事者研修</a:t>
            </a:r>
            <a:r>
              <a:rPr lang="ja-JP" altLang="en-US" sz="2100" dirty="0" smtClean="0">
                <a:latin typeface="HG丸ｺﾞｼｯｸM-PRO" panose="020F0600000000000000" pitchFamily="50" charset="-128"/>
                <a:ea typeface="HG丸ｺﾞｼｯｸM-PRO" panose="020F0600000000000000" pitchFamily="50" charset="-128"/>
              </a:rPr>
              <a:t>体系                               </a:t>
            </a:r>
            <a:endParaRPr lang="en-US" altLang="ja-JP" sz="2100" dirty="0" smtClean="0">
              <a:latin typeface="HG丸ｺﾞｼｯｸM-PRO" panose="020F0600000000000000" pitchFamily="50" charset="-128"/>
              <a:ea typeface="HG丸ｺﾞｼｯｸM-PRO" panose="020F0600000000000000" pitchFamily="50" charset="-128"/>
            </a:endParaRPr>
          </a:p>
          <a:p>
            <a:pPr marL="1314450" lvl="2" indent="-514350">
              <a:buFont typeface="+mj-lt"/>
              <a:buAutoNum type="romanLcPeriod"/>
            </a:pPr>
            <a:r>
              <a:rPr lang="ja-JP" altLang="en-US" sz="2100" dirty="0" smtClean="0">
                <a:latin typeface="HG丸ｺﾞｼｯｸM-PRO" panose="020F0600000000000000" pitchFamily="50" charset="-128"/>
                <a:ea typeface="HG丸ｺﾞｼｯｸM-PRO" panose="020F0600000000000000" pitchFamily="50" charset="-128"/>
              </a:rPr>
              <a:t>福島県</a:t>
            </a:r>
            <a:r>
              <a:rPr lang="ja-JP" altLang="en-US" sz="2100" dirty="0">
                <a:latin typeface="HG丸ｺﾞｼｯｸM-PRO" panose="020F0600000000000000" pitchFamily="50" charset="-128"/>
                <a:ea typeface="HG丸ｺﾞｼｯｸM-PRO" panose="020F0600000000000000" pitchFamily="50" charset="-128"/>
              </a:rPr>
              <a:t>に</a:t>
            </a:r>
            <a:r>
              <a:rPr lang="ja-JP" altLang="en-US" sz="2100" dirty="0" smtClean="0">
                <a:latin typeface="HG丸ｺﾞｼｯｸM-PRO" panose="020F0600000000000000" pitchFamily="50" charset="-128"/>
                <a:ea typeface="HG丸ｺﾞｼｯｸM-PRO" panose="020F0600000000000000" pitchFamily="50" charset="-128"/>
              </a:rPr>
              <a:t>おける人材育成体系　　　                                     　　　　　　　　　　　</a:t>
            </a:r>
            <a:endParaRPr lang="en-US" altLang="ja-JP" sz="2100" dirty="0" smtClean="0">
              <a:latin typeface="HG丸ｺﾞｼｯｸM-PRO" panose="020F0600000000000000" pitchFamily="50" charset="-128"/>
              <a:ea typeface="HG丸ｺﾞｼｯｸM-PRO" panose="020F0600000000000000" pitchFamily="50" charset="-128"/>
            </a:endParaRPr>
          </a:p>
          <a:p>
            <a:pPr marL="1314450" lvl="2" indent="-514350">
              <a:buFont typeface="+mj-lt"/>
              <a:buAutoNum type="romanLcPeriod"/>
            </a:pPr>
            <a:r>
              <a:rPr lang="ja-JP" altLang="en-US" sz="2100" dirty="0">
                <a:latin typeface="HG丸ｺﾞｼｯｸM-PRO" panose="020F0600000000000000" pitchFamily="50" charset="-128"/>
                <a:ea typeface="HG丸ｺﾞｼｯｸM-PRO" panose="020F0600000000000000" pitchFamily="50" charset="-128"/>
              </a:rPr>
              <a:t>圏域の人材育成</a:t>
            </a:r>
            <a:r>
              <a:rPr lang="ja-JP" altLang="en-US" sz="2100" dirty="0" smtClean="0">
                <a:latin typeface="HG丸ｺﾞｼｯｸM-PRO" panose="020F0600000000000000" pitchFamily="50" charset="-128"/>
                <a:ea typeface="HG丸ｺﾞｼｯｸM-PRO" panose="020F0600000000000000" pitchFamily="50" charset="-128"/>
              </a:rPr>
              <a:t>体系　　　　　　　　　　　                         　　　　　　　</a:t>
            </a:r>
            <a:endParaRPr lang="en-US" altLang="ja-JP" sz="2100" dirty="0" smtClean="0">
              <a:latin typeface="HG丸ｺﾞｼｯｸM-PRO" panose="020F0600000000000000" pitchFamily="50" charset="-128"/>
              <a:ea typeface="HG丸ｺﾞｼｯｸM-PRO" panose="020F0600000000000000" pitchFamily="50" charset="-128"/>
            </a:endParaRPr>
          </a:p>
          <a:p>
            <a:pPr marL="1314450" lvl="2" indent="-514350">
              <a:buFont typeface="+mj-lt"/>
              <a:buAutoNum type="romanLcPeriod"/>
            </a:pPr>
            <a:r>
              <a:rPr lang="ja-JP" altLang="en-US" sz="2100" dirty="0">
                <a:latin typeface="HG丸ｺﾞｼｯｸM-PRO" panose="020F0600000000000000" pitchFamily="50" charset="-128"/>
                <a:ea typeface="HG丸ｺﾞｼｯｸM-PRO" panose="020F0600000000000000" pitchFamily="50" charset="-128"/>
              </a:rPr>
              <a:t>地域における人材育成</a:t>
            </a:r>
            <a:r>
              <a:rPr lang="ja-JP" altLang="en-US" sz="2100" dirty="0" smtClean="0">
                <a:latin typeface="HG丸ｺﾞｼｯｸM-PRO" panose="020F0600000000000000" pitchFamily="50" charset="-128"/>
                <a:ea typeface="HG丸ｺﾞｼｯｸM-PRO" panose="020F0600000000000000" pitchFamily="50" charset="-128"/>
              </a:rPr>
              <a:t>体系 　　　　　　　　　　　　　　　　</a:t>
            </a:r>
            <a:r>
              <a:rPr lang="ja-JP" altLang="en-US" b="1" dirty="0" smtClean="0">
                <a:solidFill>
                  <a:schemeClr val="accent2">
                    <a:lumMod val="75000"/>
                  </a:schemeClr>
                </a:solidFill>
                <a:latin typeface="HG丸ｺﾞｼｯｸM-PRO" panose="020F0600000000000000" pitchFamily="50" charset="-128"/>
                <a:ea typeface="HG丸ｺﾞｼｯｸM-PRO" panose="020F0600000000000000" pitchFamily="50" charset="-128"/>
              </a:rPr>
              <a:t>　　　　　　</a:t>
            </a:r>
            <a:endParaRPr kumimoji="1" lang="en-US" altLang="ja-JP" b="1" dirty="0" smtClean="0">
              <a:solidFill>
                <a:schemeClr val="accent2">
                  <a:lumMod val="75000"/>
                </a:schemeClr>
              </a:solidFill>
              <a:latin typeface="HG丸ｺﾞｼｯｸM-PRO" panose="020F0600000000000000" pitchFamily="50" charset="-128"/>
              <a:ea typeface="HG丸ｺﾞｼｯｸM-PRO" panose="020F0600000000000000" pitchFamily="50" charset="-128"/>
            </a:endParaRPr>
          </a:p>
          <a:p>
            <a:r>
              <a:rPr lang="ja-JP" altLang="en-US" b="1" dirty="0">
                <a:solidFill>
                  <a:schemeClr val="accent2">
                    <a:lumMod val="75000"/>
                  </a:schemeClr>
                </a:solidFill>
                <a:latin typeface="HG丸ｺﾞｼｯｸM-PRO" panose="020F0600000000000000" pitchFamily="50" charset="-128"/>
                <a:ea typeface="HG丸ｺﾞｼｯｸM-PRO" panose="020F0600000000000000" pitchFamily="50" charset="-128"/>
              </a:rPr>
              <a:t>障</a:t>
            </a:r>
            <a:r>
              <a:rPr lang="ja-JP" altLang="en-US" b="1" dirty="0" smtClean="0">
                <a:solidFill>
                  <a:schemeClr val="accent2">
                    <a:lumMod val="75000"/>
                  </a:schemeClr>
                </a:solidFill>
                <a:latin typeface="HG丸ｺﾞｼｯｸM-PRO" panose="020F0600000000000000" pitchFamily="50" charset="-128"/>
                <a:ea typeface="HG丸ｺﾞｼｯｸM-PRO" panose="020F0600000000000000" pitchFamily="50" charset="-128"/>
              </a:rPr>
              <a:t>がい福祉従事者に必要な資質                         </a:t>
            </a:r>
            <a:endParaRPr kumimoji="1" lang="en-US" altLang="ja-JP" sz="1700" dirty="0" smtClean="0">
              <a:latin typeface="HG丸ｺﾞｼｯｸM-PRO" panose="020F0600000000000000" pitchFamily="50" charset="-128"/>
              <a:ea typeface="HG丸ｺﾞｼｯｸM-PRO" panose="020F0600000000000000" pitchFamily="50" charset="-128"/>
            </a:endParaRPr>
          </a:p>
          <a:p>
            <a:pPr marL="1314450" lvl="2" indent="-514350">
              <a:buFont typeface="+mj-lt"/>
              <a:buAutoNum type="romanLcPeriod"/>
            </a:pPr>
            <a:r>
              <a:rPr lang="ja-JP" altLang="en-US" sz="2000" dirty="0" err="1" smtClean="0">
                <a:solidFill>
                  <a:prstClr val="black"/>
                </a:solidFill>
                <a:latin typeface="HG丸ｺﾞｼｯｸM-PRO" panose="020F0600000000000000" pitchFamily="50" charset="-128"/>
                <a:ea typeface="HG丸ｺﾞｼｯｸM-PRO" panose="020F0600000000000000" pitchFamily="50" charset="-128"/>
              </a:rPr>
              <a:t>障がい</a:t>
            </a:r>
            <a:r>
              <a:rPr lang="ja-JP" altLang="en-US" sz="2000" dirty="0" smtClean="0">
                <a:solidFill>
                  <a:prstClr val="black"/>
                </a:solidFill>
                <a:latin typeface="HG丸ｺﾞｼｯｸM-PRO" panose="020F0600000000000000" pitchFamily="50" charset="-128"/>
                <a:ea typeface="HG丸ｺﾞｼｯｸM-PRO" panose="020F0600000000000000" pitchFamily="50" charset="-128"/>
              </a:rPr>
              <a:t>福祉従事者とは　　　　　　　　　　         　      　　　　　　　　　　　</a:t>
            </a:r>
            <a:endParaRPr lang="en-US" altLang="ja-JP" sz="2000" dirty="0" smtClean="0">
              <a:solidFill>
                <a:prstClr val="black"/>
              </a:solidFill>
              <a:latin typeface="HG丸ｺﾞｼｯｸM-PRO" panose="020F0600000000000000" pitchFamily="50" charset="-128"/>
              <a:ea typeface="HG丸ｺﾞｼｯｸM-PRO" panose="020F0600000000000000" pitchFamily="50" charset="-128"/>
            </a:endParaRPr>
          </a:p>
          <a:p>
            <a:pPr marL="1314450" lvl="2" indent="-514350">
              <a:buFont typeface="+mj-lt"/>
              <a:buAutoNum type="romanLcPeriod"/>
            </a:pPr>
            <a:r>
              <a:rPr lang="ja-JP" altLang="en-US" sz="2000" dirty="0" err="1">
                <a:solidFill>
                  <a:prstClr val="black"/>
                </a:solidFill>
                <a:latin typeface="HG丸ｺﾞｼｯｸM-PRO" panose="020F0600000000000000" pitchFamily="50" charset="-128"/>
                <a:ea typeface="HG丸ｺﾞｼｯｸM-PRO" panose="020F0600000000000000" pitchFamily="50" charset="-128"/>
              </a:rPr>
              <a:t>障</a:t>
            </a:r>
            <a:r>
              <a:rPr lang="ja-JP" altLang="en-US" sz="2000" dirty="0" err="1" smtClean="0">
                <a:solidFill>
                  <a:prstClr val="black"/>
                </a:solidFill>
                <a:latin typeface="HG丸ｺﾞｼｯｸM-PRO" panose="020F0600000000000000" pitchFamily="50" charset="-128"/>
                <a:ea typeface="HG丸ｺﾞｼｯｸM-PRO" panose="020F0600000000000000" pitchFamily="50" charset="-128"/>
              </a:rPr>
              <a:t>がい</a:t>
            </a:r>
            <a:r>
              <a:rPr lang="ja-JP" altLang="en-US" sz="2000" dirty="0" smtClean="0">
                <a:solidFill>
                  <a:prstClr val="black"/>
                </a:solidFill>
                <a:latin typeface="HG丸ｺﾞｼｯｸM-PRO" panose="020F0600000000000000" pitchFamily="50" charset="-128"/>
                <a:ea typeface="HG丸ｺﾞｼｯｸM-PRO" panose="020F0600000000000000" pitchFamily="50" charset="-128"/>
              </a:rPr>
              <a:t>福祉従事者に必要な資質　　　　　　　　　　　　　 　　　　　　　</a:t>
            </a:r>
            <a:endParaRPr lang="en-US" altLang="ja-JP" sz="2000" dirty="0">
              <a:solidFill>
                <a:prstClr val="black"/>
              </a:solidFill>
              <a:latin typeface="HG丸ｺﾞｼｯｸM-PRO" panose="020F0600000000000000" pitchFamily="50" charset="-128"/>
              <a:ea typeface="HG丸ｺﾞｼｯｸM-PRO" panose="020F0600000000000000" pitchFamily="50" charset="-128"/>
            </a:endParaRPr>
          </a:p>
          <a:p>
            <a:r>
              <a:rPr lang="ja-JP" altLang="en-US" b="1" dirty="0" smtClean="0">
                <a:solidFill>
                  <a:schemeClr val="accent2">
                    <a:lumMod val="75000"/>
                  </a:schemeClr>
                </a:solidFill>
                <a:latin typeface="HG丸ｺﾞｼｯｸM-PRO" panose="020F0600000000000000" pitchFamily="50" charset="-128"/>
                <a:ea typeface="HG丸ｺﾞｼｯｸM-PRO" panose="020F0600000000000000" pitchFamily="50" charset="-128"/>
              </a:rPr>
              <a:t>相談</a:t>
            </a:r>
            <a:r>
              <a:rPr lang="ja-JP" altLang="en-US" b="1" dirty="0">
                <a:solidFill>
                  <a:schemeClr val="accent2">
                    <a:lumMod val="75000"/>
                  </a:schemeClr>
                </a:solidFill>
                <a:latin typeface="HG丸ｺﾞｼｯｸM-PRO" panose="020F0600000000000000" pitchFamily="50" charset="-128"/>
                <a:ea typeface="HG丸ｺﾞｼｯｸM-PRO" panose="020F0600000000000000" pitchFamily="50" charset="-128"/>
              </a:rPr>
              <a:t>支援従事者に求められているもの</a:t>
            </a:r>
            <a:endParaRPr lang="en-US" altLang="ja-JP" b="1" dirty="0">
              <a:solidFill>
                <a:schemeClr val="accent2">
                  <a:lumMod val="75000"/>
                </a:schemeClr>
              </a:solidFill>
              <a:latin typeface="HG丸ｺﾞｼｯｸM-PRO" panose="020F0600000000000000" pitchFamily="50" charset="-128"/>
              <a:ea typeface="HG丸ｺﾞｼｯｸM-PRO" panose="020F0600000000000000" pitchFamily="50" charset="-128"/>
            </a:endParaRPr>
          </a:p>
          <a:p>
            <a:pPr marL="1314450" lvl="2" indent="-514350">
              <a:buFont typeface="+mj-lt"/>
              <a:buAutoNum type="romanLcPeriod"/>
            </a:pPr>
            <a:r>
              <a:rPr lang="ja-JP" altLang="en-US" sz="2000" dirty="0" smtClean="0">
                <a:latin typeface="HG丸ｺﾞｼｯｸM-PRO" panose="020F0600000000000000" pitchFamily="50" charset="-128"/>
                <a:ea typeface="HG丸ｺﾞｼｯｸM-PRO" panose="020F0600000000000000" pitchFamily="50" charset="-128"/>
              </a:rPr>
              <a:t>相談支援従事者とは</a:t>
            </a:r>
            <a:endParaRPr lang="en-US" altLang="ja-JP" sz="2000" dirty="0" smtClean="0">
              <a:latin typeface="HG丸ｺﾞｼｯｸM-PRO" panose="020F0600000000000000" pitchFamily="50" charset="-128"/>
              <a:ea typeface="HG丸ｺﾞｼｯｸM-PRO" panose="020F0600000000000000" pitchFamily="50" charset="-128"/>
            </a:endParaRPr>
          </a:p>
          <a:p>
            <a:pPr marL="1314450" lvl="2" indent="-514350">
              <a:buFont typeface="+mj-lt"/>
              <a:buAutoNum type="romanLcPeriod"/>
            </a:pPr>
            <a:r>
              <a:rPr lang="ja-JP" altLang="en-US" sz="2000" dirty="0">
                <a:latin typeface="HG丸ｺﾞｼｯｸM-PRO" panose="020F0600000000000000" pitchFamily="50" charset="-128"/>
                <a:ea typeface="HG丸ｺﾞｼｯｸM-PRO" panose="020F0600000000000000" pitchFamily="50" charset="-128"/>
              </a:rPr>
              <a:t>支援の三重構造</a:t>
            </a:r>
            <a:endParaRPr lang="en-US" altLang="ja-JP" sz="2000" dirty="0">
              <a:latin typeface="HG丸ｺﾞｼｯｸM-PRO" panose="020F0600000000000000" pitchFamily="50" charset="-128"/>
              <a:ea typeface="HG丸ｺﾞｼｯｸM-PRO" panose="020F0600000000000000" pitchFamily="50" charset="-128"/>
            </a:endParaRPr>
          </a:p>
          <a:p>
            <a:pPr marL="1314450" lvl="2" indent="-514350">
              <a:buFont typeface="+mj-lt"/>
              <a:buAutoNum type="romanLcPeriod"/>
            </a:pPr>
            <a:r>
              <a:rPr lang="ja-JP" altLang="en-US" sz="2000" dirty="0" smtClean="0">
                <a:latin typeface="HG丸ｺﾞｼｯｸM-PRO" panose="020F0600000000000000" pitchFamily="50" charset="-128"/>
                <a:ea typeface="HG丸ｺﾞｼｯｸM-PRO" panose="020F0600000000000000" pitchFamily="50" charset="-128"/>
              </a:rPr>
              <a:t>相談</a:t>
            </a:r>
            <a:r>
              <a:rPr lang="ja-JP" altLang="en-US" sz="2000" dirty="0">
                <a:latin typeface="HG丸ｺﾞｼｯｸM-PRO" panose="020F0600000000000000" pitchFamily="50" charset="-128"/>
                <a:ea typeface="HG丸ｺﾞｼｯｸM-PRO" panose="020F0600000000000000" pitchFamily="50" charset="-128"/>
              </a:rPr>
              <a:t>支援専門員に求められている</a:t>
            </a:r>
            <a:r>
              <a:rPr lang="ja-JP" altLang="en-US" sz="2000" dirty="0" smtClean="0">
                <a:latin typeface="HG丸ｺﾞｼｯｸM-PRO" panose="020F0600000000000000" pitchFamily="50" charset="-128"/>
                <a:ea typeface="HG丸ｺﾞｼｯｸM-PRO" panose="020F0600000000000000" pitchFamily="50" charset="-128"/>
              </a:rPr>
              <a:t>もの</a:t>
            </a:r>
            <a:endParaRPr lang="en-US" altLang="ja-JP" sz="2000" dirty="0" smtClean="0">
              <a:latin typeface="HG丸ｺﾞｼｯｸM-PRO" panose="020F0600000000000000" pitchFamily="50" charset="-128"/>
              <a:ea typeface="HG丸ｺﾞｼｯｸM-PRO" panose="020F0600000000000000" pitchFamily="50" charset="-128"/>
            </a:endParaRPr>
          </a:p>
          <a:p>
            <a:pPr marL="1314450" lvl="2" indent="-514350">
              <a:buFont typeface="+mj-lt"/>
              <a:buAutoNum type="romanLcPeriod"/>
            </a:pPr>
            <a:r>
              <a:rPr lang="ja-JP" altLang="en-US" sz="2000" dirty="0" smtClean="0">
                <a:latin typeface="HG丸ｺﾞｼｯｸM-PRO" panose="020F0600000000000000" pitchFamily="50" charset="-128"/>
                <a:ea typeface="HG丸ｺﾞｼｯｸM-PRO" panose="020F0600000000000000" pitchFamily="50" charset="-128"/>
              </a:rPr>
              <a:t>サービス管理責任者等に求められているもの</a:t>
            </a:r>
            <a:endParaRPr lang="en-US" altLang="ja-JP" sz="2000" dirty="0" smtClean="0">
              <a:latin typeface="HG丸ｺﾞｼｯｸM-PRO" panose="020F0600000000000000" pitchFamily="50" charset="-128"/>
              <a:ea typeface="HG丸ｺﾞｼｯｸM-PRO" panose="020F0600000000000000" pitchFamily="50" charset="-128"/>
            </a:endParaRPr>
          </a:p>
          <a:p>
            <a:pPr marL="1314450" lvl="2" indent="-514350">
              <a:buFont typeface="+mj-lt"/>
              <a:buAutoNum type="romanLcPeriod"/>
            </a:pPr>
            <a:r>
              <a:rPr lang="ja-JP" altLang="en-US" sz="2000" dirty="0" smtClean="0">
                <a:latin typeface="HG丸ｺﾞｼｯｸM-PRO" panose="020F0600000000000000" pitchFamily="50" charset="-128"/>
                <a:ea typeface="HG丸ｺﾞｼｯｸM-PRO" panose="020F0600000000000000" pitchFamily="50" charset="-128"/>
              </a:rPr>
              <a:t>相談支援</a:t>
            </a:r>
            <a:r>
              <a:rPr lang="ja-JP" altLang="en-US" sz="2000" dirty="0">
                <a:latin typeface="HG丸ｺﾞｼｯｸM-PRO" panose="020F0600000000000000" pitchFamily="50" charset="-128"/>
                <a:ea typeface="HG丸ｺﾞｼｯｸM-PRO" panose="020F0600000000000000" pitchFamily="50" charset="-128"/>
              </a:rPr>
              <a:t>専門員</a:t>
            </a:r>
            <a:r>
              <a:rPr lang="ja-JP" altLang="en-US" sz="2000" dirty="0" smtClean="0">
                <a:latin typeface="HG丸ｺﾞｼｯｸM-PRO" panose="020F0600000000000000" pitchFamily="50" charset="-128"/>
                <a:ea typeface="HG丸ｺﾞｼｯｸM-PRO" panose="020F0600000000000000" pitchFamily="50" charset="-128"/>
              </a:rPr>
              <a:t>とサービス管理責任者の連携による効果</a:t>
            </a:r>
            <a:endParaRPr lang="en-US" altLang="ja-JP" sz="2000" dirty="0" smtClean="0">
              <a:latin typeface="HG丸ｺﾞｼｯｸM-PRO" panose="020F0600000000000000" pitchFamily="50" charset="-128"/>
              <a:ea typeface="HG丸ｺﾞｼｯｸM-PRO" panose="020F0600000000000000" pitchFamily="50" charset="-128"/>
            </a:endParaRPr>
          </a:p>
          <a:p>
            <a:pPr marL="1314450" lvl="2" indent="-514350">
              <a:buFont typeface="+mj-lt"/>
              <a:buAutoNum type="romanLcPeriod"/>
            </a:pPr>
            <a:r>
              <a:rPr lang="ja-JP" altLang="en-US" sz="2000" dirty="0" smtClean="0">
                <a:latin typeface="HG丸ｺﾞｼｯｸM-PRO" panose="020F0600000000000000" pitchFamily="50" charset="-128"/>
                <a:ea typeface="HG丸ｺﾞｼｯｸM-PRO" panose="020F0600000000000000" pitchFamily="50" charset="-128"/>
              </a:rPr>
              <a:t>熟達度</a:t>
            </a:r>
            <a:r>
              <a:rPr lang="ja-JP" altLang="en-US" sz="2000" dirty="0">
                <a:latin typeface="HG丸ｺﾞｼｯｸM-PRO" panose="020F0600000000000000" pitchFamily="50" charset="-128"/>
                <a:ea typeface="HG丸ｺﾞｼｯｸM-PRO" panose="020F0600000000000000" pitchFamily="50" charset="-128"/>
              </a:rPr>
              <a:t>に</a:t>
            </a:r>
            <a:r>
              <a:rPr lang="ja-JP" altLang="en-US" sz="2000" dirty="0" smtClean="0">
                <a:latin typeface="HG丸ｺﾞｼｯｸM-PRO" panose="020F0600000000000000" pitchFamily="50" charset="-128"/>
                <a:ea typeface="HG丸ｺﾞｼｯｸM-PRO" panose="020F0600000000000000" pitchFamily="50" charset="-128"/>
              </a:rPr>
              <a:t>よる期待される役割や業務</a:t>
            </a:r>
            <a:endParaRPr lang="en-US" altLang="ja-JP" sz="2000" dirty="0" smtClean="0">
              <a:latin typeface="HG丸ｺﾞｼｯｸM-PRO" panose="020F0600000000000000" pitchFamily="50" charset="-128"/>
              <a:ea typeface="HG丸ｺﾞｼｯｸM-PRO" panose="020F0600000000000000" pitchFamily="50" charset="-128"/>
            </a:endParaRPr>
          </a:p>
          <a:p>
            <a:r>
              <a:rPr lang="ja-JP" altLang="en-US" b="1" dirty="0" smtClean="0">
                <a:solidFill>
                  <a:schemeClr val="accent2">
                    <a:lumMod val="75000"/>
                  </a:schemeClr>
                </a:solidFill>
                <a:latin typeface="HG丸ｺﾞｼｯｸM-PRO" panose="020F0600000000000000" pitchFamily="50" charset="-128"/>
                <a:ea typeface="HG丸ｺﾞｼｯｸM-PRO" panose="020F0600000000000000" pitchFamily="50" charset="-128"/>
              </a:rPr>
              <a:t>福島県</a:t>
            </a:r>
            <a:r>
              <a:rPr lang="ja-JP" altLang="en-US" b="1" dirty="0">
                <a:solidFill>
                  <a:schemeClr val="accent2">
                    <a:lumMod val="75000"/>
                  </a:schemeClr>
                </a:solidFill>
                <a:latin typeface="HG丸ｺﾞｼｯｸM-PRO" panose="020F0600000000000000" pitchFamily="50" charset="-128"/>
                <a:ea typeface="HG丸ｺﾞｼｯｸM-PRO" panose="020F0600000000000000" pitchFamily="50" charset="-128"/>
              </a:rPr>
              <a:t>における相談支援従事者</a:t>
            </a:r>
            <a:r>
              <a:rPr lang="ja-JP" altLang="en-US" b="1" dirty="0" smtClean="0">
                <a:solidFill>
                  <a:schemeClr val="accent2">
                    <a:lumMod val="75000"/>
                  </a:schemeClr>
                </a:solidFill>
                <a:latin typeface="HG丸ｺﾞｼｯｸM-PRO" panose="020F0600000000000000" pitchFamily="50" charset="-128"/>
                <a:ea typeface="HG丸ｺﾞｼｯｸM-PRO" panose="020F0600000000000000" pitchFamily="50" charset="-128"/>
              </a:rPr>
              <a:t>研修について</a:t>
            </a:r>
            <a:endParaRPr lang="en-US" altLang="ja-JP" sz="2000" dirty="0">
              <a:solidFill>
                <a:prstClr val="black"/>
              </a:solidFill>
              <a:latin typeface="HG丸ｺﾞｼｯｸM-PRO" panose="020F0600000000000000" pitchFamily="50" charset="-128"/>
              <a:ea typeface="HG丸ｺﾞｼｯｸM-PRO" panose="020F0600000000000000" pitchFamily="50" charset="-128"/>
            </a:endParaRPr>
          </a:p>
          <a:p>
            <a:pPr marL="1314450" lvl="2" indent="-514350">
              <a:buFont typeface="+mj-lt"/>
              <a:buAutoNum type="romanLcPeriod"/>
            </a:pPr>
            <a:r>
              <a:rPr lang="ja-JP" altLang="en-US" sz="2000" dirty="0" smtClean="0">
                <a:solidFill>
                  <a:prstClr val="black"/>
                </a:solidFill>
                <a:latin typeface="HG丸ｺﾞｼｯｸM-PRO" panose="020F0600000000000000" pitchFamily="50" charset="-128"/>
                <a:ea typeface="HG丸ｺﾞｼｯｸM-PRO" panose="020F0600000000000000" pitchFamily="50" charset="-128"/>
              </a:rPr>
              <a:t>相談支援従事者研修体系</a:t>
            </a:r>
            <a:endParaRPr lang="en-US" altLang="ja-JP" sz="2000" dirty="0" smtClean="0">
              <a:solidFill>
                <a:prstClr val="black"/>
              </a:solidFill>
              <a:latin typeface="HG丸ｺﾞｼｯｸM-PRO" panose="020F0600000000000000" pitchFamily="50" charset="-128"/>
              <a:ea typeface="HG丸ｺﾞｼｯｸM-PRO" panose="020F0600000000000000" pitchFamily="50" charset="-128"/>
            </a:endParaRPr>
          </a:p>
          <a:p>
            <a:pPr marL="1314450" lvl="2" indent="-514350">
              <a:buFont typeface="+mj-lt"/>
              <a:buAutoNum type="romanLcPeriod"/>
            </a:pPr>
            <a:r>
              <a:rPr lang="ja-JP" altLang="en-US" sz="2000" dirty="0" smtClean="0">
                <a:solidFill>
                  <a:prstClr val="black"/>
                </a:solidFill>
                <a:latin typeface="HG丸ｺﾞｼｯｸM-PRO" panose="020F0600000000000000" pitchFamily="50" charset="-128"/>
                <a:ea typeface="HG丸ｺﾞｼｯｸM-PRO" panose="020F0600000000000000" pitchFamily="50" charset="-128"/>
              </a:rPr>
              <a:t>福島県の相談支援専門員の研修体系</a:t>
            </a:r>
            <a:endParaRPr kumimoji="1" lang="en-US" altLang="ja-JP" b="1" dirty="0" smtClean="0">
              <a:solidFill>
                <a:schemeClr val="accent2">
                  <a:lumMod val="75000"/>
                </a:schemeClr>
              </a:solidFill>
              <a:latin typeface="HG丸ｺﾞｼｯｸM-PRO" panose="020F0600000000000000" pitchFamily="50" charset="-128"/>
              <a:ea typeface="HG丸ｺﾞｼｯｸM-PRO" panose="020F0600000000000000" pitchFamily="50" charset="-128"/>
            </a:endParaRPr>
          </a:p>
        </p:txBody>
      </p:sp>
      <p:sp>
        <p:nvSpPr>
          <p:cNvPr id="6" name="テキスト ボックス 5"/>
          <p:cNvSpPr txBox="1"/>
          <p:nvPr/>
        </p:nvSpPr>
        <p:spPr>
          <a:xfrm>
            <a:off x="8439055" y="1501919"/>
            <a:ext cx="451429" cy="1477328"/>
          </a:xfrm>
          <a:prstGeom prst="rect">
            <a:avLst/>
          </a:prstGeom>
          <a:noFill/>
        </p:spPr>
        <p:txBody>
          <a:bodyPr wrap="square" rtlCol="0">
            <a:spAutoFit/>
          </a:bodyPr>
          <a:lstStyle/>
          <a:p>
            <a:r>
              <a:rPr kumimoji="1" lang="en-US" altLang="ja-JP" sz="1400" dirty="0" smtClean="0"/>
              <a:t>2</a:t>
            </a:r>
          </a:p>
          <a:p>
            <a:endParaRPr kumimoji="1" lang="en-US" altLang="ja-JP" sz="400" dirty="0" smtClean="0"/>
          </a:p>
          <a:p>
            <a:r>
              <a:rPr lang="en-US" altLang="ja-JP" sz="1400" dirty="0" smtClean="0"/>
              <a:t>3</a:t>
            </a:r>
          </a:p>
          <a:p>
            <a:r>
              <a:rPr lang="en-US" altLang="ja-JP" sz="1400" dirty="0" smtClean="0"/>
              <a:t>4</a:t>
            </a:r>
          </a:p>
          <a:p>
            <a:r>
              <a:rPr lang="en-US" altLang="ja-JP" sz="1400" dirty="0" smtClean="0"/>
              <a:t>5</a:t>
            </a:r>
          </a:p>
          <a:p>
            <a:r>
              <a:rPr lang="en-US" altLang="ja-JP" sz="1400" dirty="0" smtClean="0"/>
              <a:t>6</a:t>
            </a:r>
          </a:p>
          <a:p>
            <a:r>
              <a:rPr lang="en-US" altLang="ja-JP" sz="1400" dirty="0" smtClean="0"/>
              <a:t>7</a:t>
            </a:r>
          </a:p>
        </p:txBody>
      </p:sp>
      <p:sp>
        <p:nvSpPr>
          <p:cNvPr id="7" name="テキスト ボックス 6"/>
          <p:cNvSpPr txBox="1"/>
          <p:nvPr/>
        </p:nvSpPr>
        <p:spPr>
          <a:xfrm>
            <a:off x="8402307" y="2896006"/>
            <a:ext cx="482188" cy="800219"/>
          </a:xfrm>
          <a:prstGeom prst="rect">
            <a:avLst/>
          </a:prstGeom>
          <a:noFill/>
        </p:spPr>
        <p:txBody>
          <a:bodyPr wrap="square" rtlCol="0">
            <a:spAutoFit/>
          </a:bodyPr>
          <a:lstStyle/>
          <a:p>
            <a:r>
              <a:rPr lang="en-US" altLang="ja-JP" sz="1400" dirty="0" smtClean="0"/>
              <a:t> 8</a:t>
            </a:r>
            <a:endParaRPr kumimoji="1" lang="en-US" altLang="ja-JP" sz="1400" dirty="0" smtClean="0"/>
          </a:p>
          <a:p>
            <a:endParaRPr kumimoji="1" lang="en-US" altLang="ja-JP" sz="400" dirty="0" smtClean="0"/>
          </a:p>
          <a:p>
            <a:r>
              <a:rPr lang="en-US" altLang="ja-JP" sz="1400" dirty="0" smtClean="0"/>
              <a:t> 9</a:t>
            </a:r>
          </a:p>
          <a:p>
            <a:r>
              <a:rPr lang="en-US" altLang="ja-JP" sz="1400" dirty="0" smtClean="0"/>
              <a:t>10</a:t>
            </a:r>
          </a:p>
        </p:txBody>
      </p:sp>
      <p:sp>
        <p:nvSpPr>
          <p:cNvPr id="8" name="テキスト ボックス 7"/>
          <p:cNvSpPr txBox="1"/>
          <p:nvPr/>
        </p:nvSpPr>
        <p:spPr>
          <a:xfrm>
            <a:off x="8402307" y="3665219"/>
            <a:ext cx="586408" cy="1661993"/>
          </a:xfrm>
          <a:prstGeom prst="rect">
            <a:avLst/>
          </a:prstGeom>
          <a:noFill/>
        </p:spPr>
        <p:txBody>
          <a:bodyPr wrap="square" rtlCol="0">
            <a:spAutoFit/>
          </a:bodyPr>
          <a:lstStyle/>
          <a:p>
            <a:r>
              <a:rPr kumimoji="1" lang="en-US" altLang="ja-JP" sz="1400" dirty="0" smtClean="0"/>
              <a:t>14</a:t>
            </a:r>
          </a:p>
          <a:p>
            <a:endParaRPr kumimoji="1" lang="en-US" altLang="ja-JP" sz="400" dirty="0" smtClean="0"/>
          </a:p>
          <a:p>
            <a:r>
              <a:rPr lang="en-US" altLang="ja-JP" sz="1400" dirty="0" smtClean="0"/>
              <a:t>15</a:t>
            </a:r>
          </a:p>
          <a:p>
            <a:r>
              <a:rPr lang="en-US" altLang="ja-JP" sz="1400" dirty="0" smtClean="0"/>
              <a:t>16</a:t>
            </a:r>
          </a:p>
          <a:p>
            <a:r>
              <a:rPr lang="en-US" altLang="ja-JP" sz="1400" dirty="0" smtClean="0"/>
              <a:t>17</a:t>
            </a:r>
          </a:p>
          <a:p>
            <a:r>
              <a:rPr lang="en-US" altLang="ja-JP" sz="1400" dirty="0" smtClean="0"/>
              <a:t>19</a:t>
            </a:r>
          </a:p>
          <a:p>
            <a:r>
              <a:rPr lang="en-US" altLang="ja-JP" sz="1400" dirty="0" smtClean="0"/>
              <a:t>21</a:t>
            </a:r>
          </a:p>
          <a:p>
            <a:r>
              <a:rPr lang="en-US" altLang="ja-JP" sz="1400" dirty="0" smtClean="0"/>
              <a:t>22</a:t>
            </a:r>
            <a:endParaRPr kumimoji="1" lang="ja-JP" altLang="en-US" sz="1400" dirty="0"/>
          </a:p>
        </p:txBody>
      </p:sp>
      <p:sp>
        <p:nvSpPr>
          <p:cNvPr id="9" name="テキスト ボックス 8"/>
          <p:cNvSpPr txBox="1"/>
          <p:nvPr/>
        </p:nvSpPr>
        <p:spPr>
          <a:xfrm>
            <a:off x="8402307" y="5340659"/>
            <a:ext cx="586408" cy="800219"/>
          </a:xfrm>
          <a:prstGeom prst="rect">
            <a:avLst/>
          </a:prstGeom>
          <a:noFill/>
        </p:spPr>
        <p:txBody>
          <a:bodyPr wrap="square" rtlCol="0">
            <a:spAutoFit/>
          </a:bodyPr>
          <a:lstStyle/>
          <a:p>
            <a:r>
              <a:rPr kumimoji="1" lang="en-US" altLang="ja-JP" sz="1400" dirty="0" smtClean="0"/>
              <a:t>23</a:t>
            </a:r>
          </a:p>
          <a:p>
            <a:endParaRPr kumimoji="1" lang="en-US" altLang="ja-JP" sz="400" dirty="0" smtClean="0"/>
          </a:p>
          <a:p>
            <a:r>
              <a:rPr lang="en-US" altLang="ja-JP" sz="1400" dirty="0" smtClean="0"/>
              <a:t>24</a:t>
            </a:r>
          </a:p>
          <a:p>
            <a:r>
              <a:rPr lang="en-US" altLang="ja-JP" sz="1400" dirty="0" smtClean="0"/>
              <a:t>25</a:t>
            </a:r>
          </a:p>
        </p:txBody>
      </p:sp>
      <p:sp>
        <p:nvSpPr>
          <p:cNvPr id="10" name="スライド番号プレースホルダー 1"/>
          <p:cNvSpPr>
            <a:spLocks noGrp="1"/>
          </p:cNvSpPr>
          <p:nvPr>
            <p:ph type="sldNum" sz="quarter" idx="12"/>
          </p:nvPr>
        </p:nvSpPr>
        <p:spPr>
          <a:xfrm>
            <a:off x="6737757" y="6394963"/>
            <a:ext cx="2133600" cy="365125"/>
          </a:xfrm>
        </p:spPr>
        <p:txBody>
          <a:bodyPr/>
          <a:lstStyle/>
          <a:p>
            <a:r>
              <a:rPr kumimoji="1" lang="ja-JP" altLang="en-US" dirty="0" smtClean="0"/>
              <a:t>１</a:t>
            </a:r>
            <a:endParaRPr kumimoji="1" lang="ja-JP" altLang="en-US" dirty="0"/>
          </a:p>
        </p:txBody>
      </p:sp>
    </p:spTree>
    <p:extLst>
      <p:ext uri="{BB962C8B-B14F-4D97-AF65-F5344CB8AC3E}">
        <p14:creationId xmlns:p14="http://schemas.microsoft.com/office/powerpoint/2010/main" val="176004443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539552" y="2996952"/>
            <a:ext cx="8229600" cy="1008112"/>
          </a:xfrm>
        </p:spPr>
        <p:txBody>
          <a:bodyPr>
            <a:normAutofit/>
          </a:bodyPr>
          <a:lstStyle/>
          <a:p>
            <a:pPr marL="0" indent="0" algn="ctr">
              <a:buNone/>
            </a:pPr>
            <a:r>
              <a:rPr lang="ja-JP" altLang="en-US" sz="4000" b="1" dirty="0">
                <a:solidFill>
                  <a:schemeClr val="accent2">
                    <a:lumMod val="75000"/>
                  </a:schemeClr>
                </a:solidFill>
                <a:latin typeface="HG丸ｺﾞｼｯｸM-PRO" panose="020F0600000000000000" pitchFamily="50" charset="-128"/>
                <a:ea typeface="HG丸ｺﾞｼｯｸM-PRO" panose="020F0600000000000000" pitchFamily="50" charset="-128"/>
              </a:rPr>
              <a:t>福島県が目指す人材</a:t>
            </a:r>
            <a:r>
              <a:rPr lang="ja-JP" altLang="en-US" sz="4000" b="1" dirty="0" smtClean="0">
                <a:solidFill>
                  <a:schemeClr val="accent2">
                    <a:lumMod val="75000"/>
                  </a:schemeClr>
                </a:solidFill>
                <a:latin typeface="HG丸ｺﾞｼｯｸM-PRO" panose="020F0600000000000000" pitchFamily="50" charset="-128"/>
                <a:ea typeface="HG丸ｺﾞｼｯｸM-PRO" panose="020F0600000000000000" pitchFamily="50" charset="-128"/>
              </a:rPr>
              <a:t>育成体系</a:t>
            </a:r>
            <a:endParaRPr kumimoji="1" lang="ja-JP" altLang="en-US" sz="4000" b="1" dirty="0">
              <a:solidFill>
                <a:schemeClr val="accent2">
                  <a:lumMod val="75000"/>
                </a:schemeClr>
              </a:solidFill>
            </a:endParaRPr>
          </a:p>
        </p:txBody>
      </p:sp>
      <p:sp>
        <p:nvSpPr>
          <p:cNvPr id="2" name="スライド番号プレースホルダー 1"/>
          <p:cNvSpPr>
            <a:spLocks noGrp="1"/>
          </p:cNvSpPr>
          <p:nvPr>
            <p:ph type="sldNum" sz="quarter" idx="12"/>
          </p:nvPr>
        </p:nvSpPr>
        <p:spPr/>
        <p:txBody>
          <a:bodyPr/>
          <a:lstStyle/>
          <a:p>
            <a:r>
              <a:rPr kumimoji="1" lang="ja-JP" altLang="en-US" dirty="0" smtClean="0"/>
              <a:t>２</a:t>
            </a:r>
            <a:endParaRPr kumimoji="1" lang="ja-JP" altLang="en-US" dirty="0"/>
          </a:p>
        </p:txBody>
      </p:sp>
    </p:spTree>
    <p:extLst>
      <p:ext uri="{BB962C8B-B14F-4D97-AF65-F5344CB8AC3E}">
        <p14:creationId xmlns:p14="http://schemas.microsoft.com/office/powerpoint/2010/main" val="225996627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107504" y="260648"/>
            <a:ext cx="8856984" cy="6048672"/>
          </a:xfrm>
        </p:spPr>
        <p:txBody>
          <a:bodyPr>
            <a:normAutofit fontScale="92500"/>
          </a:bodyPr>
          <a:lstStyle/>
          <a:p>
            <a:pPr>
              <a:buNone/>
            </a:pPr>
            <a:r>
              <a:rPr lang="en-US" altLang="ja-JP" b="1" dirty="0" smtClean="0">
                <a:solidFill>
                  <a:srgbClr val="C00000"/>
                </a:solidFill>
              </a:rPr>
              <a:t>ⅰ</a:t>
            </a:r>
            <a:r>
              <a:rPr lang="ja-JP" altLang="en-US" b="1" dirty="0" smtClean="0">
                <a:solidFill>
                  <a:srgbClr val="C00000"/>
                </a:solidFill>
              </a:rPr>
              <a:t>福島県の目指すべき人材</a:t>
            </a:r>
            <a:endParaRPr lang="en-US" altLang="ja-JP" b="1" dirty="0" smtClean="0">
              <a:solidFill>
                <a:srgbClr val="C00000"/>
              </a:solidFill>
            </a:endParaRPr>
          </a:p>
          <a:p>
            <a:pPr>
              <a:buNone/>
            </a:pPr>
            <a:endParaRPr lang="en-US" altLang="ja-JP" sz="2000" b="1" dirty="0" smtClean="0">
              <a:solidFill>
                <a:srgbClr val="C00000"/>
              </a:solidFill>
            </a:endParaRPr>
          </a:p>
          <a:p>
            <a:pPr marL="0" indent="0">
              <a:buNone/>
            </a:pPr>
            <a:r>
              <a:rPr lang="ja-JP" altLang="en-US" sz="2800" b="1" dirty="0" smtClean="0"/>
              <a:t>◇目指すべき目標</a:t>
            </a:r>
            <a:r>
              <a:rPr lang="ja-JP" altLang="en-US" sz="2400" dirty="0" smtClean="0"/>
              <a:t>　</a:t>
            </a:r>
            <a:endParaRPr lang="en-US" altLang="ja-JP" sz="2400" dirty="0" smtClean="0"/>
          </a:p>
          <a:p>
            <a:pPr marL="0" indent="0">
              <a:buNone/>
            </a:pPr>
            <a:r>
              <a:rPr lang="ja-JP" altLang="en-US" sz="2400" dirty="0" smtClean="0"/>
              <a:t>　より身近な地域（圏域）で実践的なスーパーバイズが行なえ、</a:t>
            </a:r>
            <a:endParaRPr lang="en-US" altLang="ja-JP" sz="2400" dirty="0" smtClean="0"/>
          </a:p>
          <a:p>
            <a:pPr marL="0" indent="0">
              <a:buNone/>
            </a:pPr>
            <a:r>
              <a:rPr lang="ja-JP" altLang="en-US" sz="2400" dirty="0" smtClean="0"/>
              <a:t>　圏域のリーダー及び中核を担える人材育成を目指す。</a:t>
            </a:r>
            <a:endParaRPr lang="en-US" altLang="ja-JP" sz="2400" dirty="0" smtClean="0"/>
          </a:p>
          <a:p>
            <a:pPr marL="0" indent="0">
              <a:buNone/>
            </a:pPr>
            <a:r>
              <a:rPr lang="ja-JP" altLang="en-US" sz="2000" dirty="0" smtClean="0"/>
              <a:t>　　</a:t>
            </a:r>
            <a:endParaRPr lang="en-US" altLang="ja-JP" sz="2000" dirty="0" smtClean="0"/>
          </a:p>
          <a:p>
            <a:pPr marL="0" indent="0">
              <a:buNone/>
            </a:pPr>
            <a:endParaRPr lang="en-US" altLang="ja-JP" sz="2000" dirty="0" smtClean="0"/>
          </a:p>
          <a:p>
            <a:pPr marL="0" indent="0">
              <a:buNone/>
            </a:pPr>
            <a:r>
              <a:rPr lang="ja-JP" altLang="en-US" sz="2000" dirty="0" smtClean="0"/>
              <a:t>（</a:t>
            </a:r>
            <a:r>
              <a:rPr lang="en-US" altLang="ja-JP" sz="2000" dirty="0" smtClean="0"/>
              <a:t>1</a:t>
            </a:r>
            <a:r>
              <a:rPr lang="ja-JP" altLang="en-US" sz="2000" dirty="0" smtClean="0"/>
              <a:t>）人材育成部会・相談支援体制ワーキンググループ（</a:t>
            </a:r>
            <a:r>
              <a:rPr lang="en-US" altLang="ja-JP" sz="2000" dirty="0" smtClean="0"/>
              <a:t>WG</a:t>
            </a:r>
            <a:r>
              <a:rPr lang="ja-JP" altLang="en-US" sz="2000" dirty="0" smtClean="0"/>
              <a:t>）をコアメンバーとし県の</a:t>
            </a:r>
            <a:endParaRPr lang="en-US" altLang="ja-JP" sz="2000" dirty="0" smtClean="0"/>
          </a:p>
          <a:p>
            <a:pPr marL="0" indent="0">
              <a:buNone/>
            </a:pPr>
            <a:r>
              <a:rPr lang="ja-JP" altLang="en-US" sz="2000" dirty="0"/>
              <a:t>　</a:t>
            </a:r>
            <a:r>
              <a:rPr lang="ja-JP" altLang="en-US" sz="2000" dirty="0" smtClean="0"/>
              <a:t>　人材育成体系を作りながら育成の仕組みを構築する。</a:t>
            </a:r>
            <a:endParaRPr lang="en-US" altLang="ja-JP" sz="2000" dirty="0" smtClean="0"/>
          </a:p>
          <a:p>
            <a:pPr marL="0" indent="0">
              <a:buNone/>
            </a:pPr>
            <a:endParaRPr lang="en-US" altLang="ja-JP" sz="2000" dirty="0" smtClean="0"/>
          </a:p>
          <a:p>
            <a:pPr marL="0" indent="0">
              <a:buNone/>
            </a:pPr>
            <a:r>
              <a:rPr lang="ja-JP" altLang="en-US" sz="2000" dirty="0" smtClean="0"/>
              <a:t>（</a:t>
            </a:r>
            <a:r>
              <a:rPr lang="en-US" altLang="ja-JP" sz="2000" dirty="0" smtClean="0"/>
              <a:t>2</a:t>
            </a:r>
            <a:r>
              <a:rPr lang="ja-JP" altLang="en-US" sz="2000" dirty="0" smtClean="0"/>
              <a:t>）指導者養成研修などの参加から、法定研修の企画などを担いリーダー的人材</a:t>
            </a:r>
            <a:endParaRPr lang="en-US" altLang="ja-JP" sz="2000" dirty="0" smtClean="0"/>
          </a:p>
          <a:p>
            <a:pPr marL="0" indent="0">
              <a:buNone/>
            </a:pPr>
            <a:r>
              <a:rPr lang="ja-JP" altLang="en-US" sz="2000" dirty="0"/>
              <a:t>　</a:t>
            </a:r>
            <a:r>
              <a:rPr lang="ja-JP" altLang="en-US" sz="2000" dirty="0" smtClean="0"/>
              <a:t>　の裾野を広げる。</a:t>
            </a:r>
            <a:endParaRPr lang="en-US" altLang="ja-JP" sz="2000" dirty="0" smtClean="0"/>
          </a:p>
          <a:p>
            <a:pPr marL="0" indent="0">
              <a:buNone/>
            </a:pPr>
            <a:endParaRPr lang="en-US" altLang="ja-JP" sz="2000" dirty="0"/>
          </a:p>
          <a:p>
            <a:pPr marL="0" indent="0">
              <a:buNone/>
            </a:pPr>
            <a:r>
              <a:rPr lang="ja-JP" altLang="en-US" sz="2000" dirty="0" smtClean="0"/>
              <a:t>（</a:t>
            </a:r>
            <a:r>
              <a:rPr lang="en-US" altLang="ja-JP" sz="2000" dirty="0" smtClean="0"/>
              <a:t>3</a:t>
            </a:r>
            <a:r>
              <a:rPr lang="ja-JP" altLang="en-US" sz="2000" dirty="0" smtClean="0"/>
              <a:t>）各圏域における基幹相談支援センターの機能充実や、相談支援アドバイザー、</a:t>
            </a:r>
            <a:endParaRPr lang="en-US" altLang="ja-JP" sz="2000" dirty="0" smtClean="0"/>
          </a:p>
          <a:p>
            <a:pPr marL="0" indent="0">
              <a:buNone/>
            </a:pPr>
            <a:r>
              <a:rPr lang="ja-JP" altLang="en-US" sz="2000" dirty="0"/>
              <a:t>　</a:t>
            </a:r>
            <a:r>
              <a:rPr lang="ja-JP" altLang="en-US" sz="2000" dirty="0" smtClean="0"/>
              <a:t>　サービス管理責任者等の中核者を中心にし、より身近な圏域で</a:t>
            </a:r>
            <a:r>
              <a:rPr lang="ja-JP" altLang="en-US" sz="2000" dirty="0"/>
              <a:t>の</a:t>
            </a:r>
            <a:r>
              <a:rPr lang="ja-JP" altLang="en-US" sz="2000" dirty="0" smtClean="0"/>
              <a:t>研修、人材</a:t>
            </a:r>
            <a:endParaRPr lang="en-US" altLang="ja-JP" sz="2000" dirty="0" smtClean="0"/>
          </a:p>
          <a:p>
            <a:pPr marL="0" indent="0">
              <a:buNone/>
            </a:pPr>
            <a:r>
              <a:rPr lang="ja-JP" altLang="en-US" sz="2000" dirty="0"/>
              <a:t>　</a:t>
            </a:r>
            <a:r>
              <a:rPr lang="ja-JP" altLang="en-US" sz="2000" dirty="0" smtClean="0"/>
              <a:t>　育成体制を構築していくことができる。</a:t>
            </a:r>
            <a:endParaRPr lang="en-US" altLang="ja-JP" sz="2000" dirty="0" smtClean="0"/>
          </a:p>
        </p:txBody>
      </p:sp>
      <p:sp>
        <p:nvSpPr>
          <p:cNvPr id="2" name="スライド番号プレースホルダー 1"/>
          <p:cNvSpPr>
            <a:spLocks noGrp="1"/>
          </p:cNvSpPr>
          <p:nvPr>
            <p:ph type="sldNum" sz="quarter" idx="12"/>
          </p:nvPr>
        </p:nvSpPr>
        <p:spPr/>
        <p:txBody>
          <a:bodyPr/>
          <a:lstStyle/>
          <a:p>
            <a:r>
              <a:rPr kumimoji="1" lang="ja-JP" altLang="en-US" dirty="0" smtClean="0"/>
              <a:t>３</a:t>
            </a:r>
            <a:endParaRPr kumimoji="1" lang="ja-JP" altLang="en-US" dirty="0"/>
          </a:p>
        </p:txBody>
      </p:sp>
    </p:spTree>
    <p:extLst>
      <p:ext uri="{BB962C8B-B14F-4D97-AF65-F5344CB8AC3E}">
        <p14:creationId xmlns:p14="http://schemas.microsoft.com/office/powerpoint/2010/main" val="29178109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右矢印 1"/>
          <p:cNvSpPr/>
          <p:nvPr/>
        </p:nvSpPr>
        <p:spPr>
          <a:xfrm>
            <a:off x="179512" y="6021288"/>
            <a:ext cx="8640960" cy="720080"/>
          </a:xfrm>
          <a:prstGeom prst="rightArrow">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ja-JP" altLang="en-US" dirty="0" smtClean="0"/>
              <a:t>熟達度</a:t>
            </a:r>
            <a:endParaRPr kumimoji="1" lang="ja-JP" altLang="en-US" dirty="0"/>
          </a:p>
        </p:txBody>
      </p:sp>
      <p:sp>
        <p:nvSpPr>
          <p:cNvPr id="3" name="右矢印 2"/>
          <p:cNvSpPr/>
          <p:nvPr/>
        </p:nvSpPr>
        <p:spPr>
          <a:xfrm rot="19697242">
            <a:off x="-586280" y="2630959"/>
            <a:ext cx="10075840" cy="1440160"/>
          </a:xfrm>
          <a:prstGeom prst="rightArrow">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kumimoji="1" lang="ja-JP" altLang="en-US" dirty="0"/>
          </a:p>
        </p:txBody>
      </p:sp>
      <p:sp>
        <p:nvSpPr>
          <p:cNvPr id="4" name="円/楕円 3"/>
          <p:cNvSpPr/>
          <p:nvPr/>
        </p:nvSpPr>
        <p:spPr>
          <a:xfrm>
            <a:off x="-23099" y="4827830"/>
            <a:ext cx="3600400" cy="115212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初任者研修</a:t>
            </a:r>
            <a:endParaRPr kumimoji="1" lang="en-US" altLang="ja-JP" dirty="0" smtClean="0"/>
          </a:p>
          <a:p>
            <a:pPr algn="ctr"/>
            <a:r>
              <a:rPr lang="ja-JP" altLang="en-US" dirty="0" smtClean="0"/>
              <a:t>サービス管理責任者等研修</a:t>
            </a:r>
            <a:endParaRPr kumimoji="1" lang="ja-JP" altLang="en-US" dirty="0"/>
          </a:p>
        </p:txBody>
      </p:sp>
      <p:sp>
        <p:nvSpPr>
          <p:cNvPr id="5" name="円/楕円 4"/>
          <p:cNvSpPr/>
          <p:nvPr/>
        </p:nvSpPr>
        <p:spPr>
          <a:xfrm>
            <a:off x="1259632" y="3632115"/>
            <a:ext cx="3384376" cy="122413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現任研修</a:t>
            </a:r>
            <a:endParaRPr kumimoji="1" lang="en-US" altLang="ja-JP" dirty="0" smtClean="0"/>
          </a:p>
          <a:p>
            <a:pPr algn="ctr"/>
            <a:r>
              <a:rPr lang="ja-JP" altLang="en-US" sz="1600" dirty="0" smtClean="0"/>
              <a:t>サビ管フォローアップ研修</a:t>
            </a:r>
            <a:endParaRPr kumimoji="1" lang="ja-JP" altLang="en-US" sz="1600" dirty="0"/>
          </a:p>
        </p:txBody>
      </p:sp>
      <p:sp>
        <p:nvSpPr>
          <p:cNvPr id="6" name="円/楕円 5"/>
          <p:cNvSpPr/>
          <p:nvPr/>
        </p:nvSpPr>
        <p:spPr>
          <a:xfrm>
            <a:off x="467544" y="2598155"/>
            <a:ext cx="3411335" cy="1080120"/>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kumimoji="1" lang="ja-JP" altLang="en-US" dirty="0" smtClean="0"/>
              <a:t>専門コース別研修</a:t>
            </a:r>
            <a:endParaRPr kumimoji="1" lang="ja-JP" altLang="en-US" dirty="0"/>
          </a:p>
        </p:txBody>
      </p:sp>
      <p:sp>
        <p:nvSpPr>
          <p:cNvPr id="7" name="円/楕円 6"/>
          <p:cNvSpPr/>
          <p:nvPr/>
        </p:nvSpPr>
        <p:spPr>
          <a:xfrm>
            <a:off x="3779912" y="2058095"/>
            <a:ext cx="3672408" cy="129294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ファシリテーター</a:t>
            </a:r>
            <a:endParaRPr kumimoji="1" lang="en-US" altLang="ja-JP" dirty="0" smtClean="0"/>
          </a:p>
          <a:p>
            <a:pPr algn="ctr"/>
            <a:r>
              <a:rPr kumimoji="1" lang="ja-JP" altLang="en-US" dirty="0" smtClean="0"/>
              <a:t>養成研修</a:t>
            </a:r>
            <a:endParaRPr kumimoji="1" lang="ja-JP" altLang="en-US" dirty="0"/>
          </a:p>
        </p:txBody>
      </p:sp>
      <p:sp>
        <p:nvSpPr>
          <p:cNvPr id="8" name="角丸四角形 7"/>
          <p:cNvSpPr/>
          <p:nvPr/>
        </p:nvSpPr>
        <p:spPr>
          <a:xfrm>
            <a:off x="1777101" y="4595613"/>
            <a:ext cx="1800200" cy="361067"/>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kumimoji="1" lang="ja-JP" altLang="en-US" sz="1400" dirty="0" smtClean="0"/>
              <a:t>基礎力養成・強化</a:t>
            </a:r>
            <a:endParaRPr kumimoji="1" lang="ja-JP" altLang="en-US" sz="1400" dirty="0"/>
          </a:p>
        </p:txBody>
      </p:sp>
      <p:sp>
        <p:nvSpPr>
          <p:cNvPr id="9" name="円/楕円 8"/>
          <p:cNvSpPr/>
          <p:nvPr/>
        </p:nvSpPr>
        <p:spPr>
          <a:xfrm>
            <a:off x="5148064" y="764704"/>
            <a:ext cx="3672408" cy="135216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smtClean="0"/>
              <a:t>相談支援指導者養成研修</a:t>
            </a:r>
            <a:endParaRPr kumimoji="1" lang="en-US" altLang="ja-JP" sz="1600" dirty="0" smtClean="0"/>
          </a:p>
          <a:p>
            <a:pPr algn="ctr"/>
            <a:r>
              <a:rPr lang="ja-JP" altLang="en-US" sz="1600" dirty="0" smtClean="0"/>
              <a:t>サービス管理責任者等</a:t>
            </a:r>
            <a:endParaRPr lang="en-US" altLang="ja-JP" sz="1600" dirty="0" smtClean="0"/>
          </a:p>
          <a:p>
            <a:pPr algn="ctr"/>
            <a:r>
              <a:rPr lang="ja-JP" altLang="en-US" sz="1600" dirty="0" smtClean="0"/>
              <a:t>指導者養成研修</a:t>
            </a:r>
            <a:endParaRPr kumimoji="1" lang="ja-JP" altLang="en-US" sz="1600" dirty="0"/>
          </a:p>
        </p:txBody>
      </p:sp>
      <p:sp>
        <p:nvSpPr>
          <p:cNvPr id="10" name="角丸四角形 9"/>
          <p:cNvSpPr/>
          <p:nvPr/>
        </p:nvSpPr>
        <p:spPr>
          <a:xfrm>
            <a:off x="5508104" y="1806726"/>
            <a:ext cx="2808312" cy="540060"/>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kumimoji="1" lang="ja-JP" altLang="en-US" sz="1400" dirty="0" smtClean="0"/>
              <a:t>地域の中核となる人材を育成</a:t>
            </a:r>
            <a:endParaRPr kumimoji="1" lang="en-US" altLang="ja-JP" sz="1400" dirty="0" smtClean="0"/>
          </a:p>
          <a:p>
            <a:pPr algn="ctr"/>
            <a:r>
              <a:rPr kumimoji="1" lang="ja-JP" altLang="en-US" sz="1400" dirty="0" smtClean="0"/>
              <a:t>法定研修の企画・運営</a:t>
            </a:r>
            <a:endParaRPr kumimoji="1" lang="ja-JP" altLang="en-US" sz="1400" dirty="0"/>
          </a:p>
        </p:txBody>
      </p:sp>
      <p:sp>
        <p:nvSpPr>
          <p:cNvPr id="11" name="角丸四角形 10"/>
          <p:cNvSpPr/>
          <p:nvPr/>
        </p:nvSpPr>
        <p:spPr>
          <a:xfrm>
            <a:off x="4115088" y="4645849"/>
            <a:ext cx="3888432" cy="1440160"/>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ja-JP" altLang="en-US" dirty="0" smtClean="0"/>
              <a:t>各地域で行なわれている</a:t>
            </a:r>
            <a:endParaRPr kumimoji="1" lang="en-US" altLang="ja-JP" dirty="0" smtClean="0"/>
          </a:p>
          <a:p>
            <a:pPr algn="ctr"/>
            <a:r>
              <a:rPr kumimoji="1" lang="ja-JP" altLang="en-US" dirty="0" smtClean="0"/>
              <a:t>様々な研修</a:t>
            </a:r>
            <a:endParaRPr kumimoji="1" lang="ja-JP" altLang="en-US" dirty="0"/>
          </a:p>
        </p:txBody>
      </p:sp>
      <p:sp>
        <p:nvSpPr>
          <p:cNvPr id="13" name="左カーブ矢印 12"/>
          <p:cNvSpPr/>
          <p:nvPr/>
        </p:nvSpPr>
        <p:spPr>
          <a:xfrm rot="413905">
            <a:off x="8166778" y="2069198"/>
            <a:ext cx="876370" cy="3574497"/>
          </a:xfrm>
          <a:prstGeom prst="curvedLeftArrow">
            <a:avLst>
              <a:gd name="adj1" fmla="val 16544"/>
              <a:gd name="adj2" fmla="val 88490"/>
              <a:gd name="adj3" fmla="val 46530"/>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ja-JP" altLang="en-US" dirty="0" smtClean="0">
                <a:solidFill>
                  <a:srgbClr val="FF0000"/>
                </a:solidFill>
              </a:rPr>
              <a:t>企画</a:t>
            </a:r>
            <a:endParaRPr kumimoji="1" lang="en-US" altLang="ja-JP" dirty="0" smtClean="0">
              <a:solidFill>
                <a:srgbClr val="FF0000"/>
              </a:solidFill>
            </a:endParaRPr>
          </a:p>
          <a:p>
            <a:pPr algn="ctr"/>
            <a:r>
              <a:rPr kumimoji="1" lang="ja-JP" altLang="en-US" dirty="0" smtClean="0">
                <a:solidFill>
                  <a:srgbClr val="FF0000"/>
                </a:solidFill>
              </a:rPr>
              <a:t>・</a:t>
            </a:r>
            <a:endParaRPr kumimoji="1" lang="en-US" altLang="ja-JP" dirty="0" smtClean="0">
              <a:solidFill>
                <a:srgbClr val="FF0000"/>
              </a:solidFill>
            </a:endParaRPr>
          </a:p>
          <a:p>
            <a:pPr algn="ctr"/>
            <a:r>
              <a:rPr lang="ja-JP" altLang="en-US" dirty="0" smtClean="0">
                <a:solidFill>
                  <a:srgbClr val="FF0000"/>
                </a:solidFill>
              </a:rPr>
              <a:t>運営</a:t>
            </a:r>
            <a:endParaRPr lang="en-US" altLang="ja-JP" dirty="0" smtClean="0">
              <a:solidFill>
                <a:srgbClr val="FF0000"/>
              </a:solidFill>
            </a:endParaRPr>
          </a:p>
          <a:p>
            <a:pPr algn="ctr"/>
            <a:r>
              <a:rPr kumimoji="1" lang="ja-JP" altLang="en-US" dirty="0">
                <a:solidFill>
                  <a:srgbClr val="FF0000"/>
                </a:solidFill>
              </a:rPr>
              <a:t>・</a:t>
            </a:r>
            <a:endParaRPr kumimoji="1" lang="en-US" altLang="ja-JP" dirty="0" smtClean="0">
              <a:solidFill>
                <a:srgbClr val="FF0000"/>
              </a:solidFill>
            </a:endParaRPr>
          </a:p>
          <a:p>
            <a:pPr algn="ctr"/>
            <a:r>
              <a:rPr lang="ja-JP" altLang="en-US" dirty="0">
                <a:solidFill>
                  <a:srgbClr val="FF0000"/>
                </a:solidFill>
              </a:rPr>
              <a:t>協力</a:t>
            </a:r>
            <a:endParaRPr kumimoji="1" lang="ja-JP" altLang="en-US" dirty="0">
              <a:solidFill>
                <a:srgbClr val="FF0000"/>
              </a:solidFill>
            </a:endParaRPr>
          </a:p>
        </p:txBody>
      </p:sp>
      <p:sp>
        <p:nvSpPr>
          <p:cNvPr id="12" name="正方形/長方形 11"/>
          <p:cNvSpPr/>
          <p:nvPr/>
        </p:nvSpPr>
        <p:spPr>
          <a:xfrm>
            <a:off x="179512" y="188640"/>
            <a:ext cx="5544616" cy="576064"/>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dirty="0" smtClean="0"/>
              <a:t>ⅱ</a:t>
            </a:r>
            <a:r>
              <a:rPr kumimoji="1" lang="ja-JP" altLang="en-US" dirty="0" smtClean="0"/>
              <a:t>　福島県</a:t>
            </a:r>
            <a:r>
              <a:rPr kumimoji="1" lang="ja-JP" altLang="en-US" dirty="0" err="1" smtClean="0"/>
              <a:t>障がい</a:t>
            </a:r>
            <a:r>
              <a:rPr kumimoji="1" lang="ja-JP" altLang="en-US" dirty="0" smtClean="0"/>
              <a:t>者相談支援従事者研修体系</a:t>
            </a:r>
            <a:endParaRPr kumimoji="1" lang="ja-JP" altLang="en-US" dirty="0"/>
          </a:p>
        </p:txBody>
      </p:sp>
      <p:sp>
        <p:nvSpPr>
          <p:cNvPr id="14" name="スライド番号プレースホルダー 13"/>
          <p:cNvSpPr>
            <a:spLocks noGrp="1"/>
          </p:cNvSpPr>
          <p:nvPr>
            <p:ph type="sldNum" sz="quarter" idx="12"/>
          </p:nvPr>
        </p:nvSpPr>
        <p:spPr/>
        <p:txBody>
          <a:bodyPr/>
          <a:lstStyle/>
          <a:p>
            <a:r>
              <a:rPr kumimoji="1" lang="ja-JP" altLang="en-US" dirty="0" smtClean="0"/>
              <a:t>４</a:t>
            </a:r>
            <a:endParaRPr kumimoji="1" lang="ja-JP" altLang="en-US" dirty="0"/>
          </a:p>
        </p:txBody>
      </p:sp>
    </p:spTree>
    <p:extLst>
      <p:ext uri="{BB962C8B-B14F-4D97-AF65-F5344CB8AC3E}">
        <p14:creationId xmlns:p14="http://schemas.microsoft.com/office/powerpoint/2010/main" val="9069240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角丸四角形 25"/>
          <p:cNvSpPr/>
          <p:nvPr/>
        </p:nvSpPr>
        <p:spPr>
          <a:xfrm>
            <a:off x="4932040" y="4221088"/>
            <a:ext cx="1800202" cy="2304256"/>
          </a:xfrm>
          <a:prstGeom prst="roundRect">
            <a:avLst/>
          </a:prstGeom>
        </p:spPr>
        <p:style>
          <a:lnRef idx="2">
            <a:schemeClr val="accent6"/>
          </a:lnRef>
          <a:fillRef idx="1">
            <a:schemeClr val="lt1"/>
          </a:fillRef>
          <a:effectRef idx="0">
            <a:schemeClr val="accent6"/>
          </a:effectRef>
          <a:fontRef idx="minor">
            <a:schemeClr val="dk1"/>
          </a:fontRef>
        </p:style>
        <p:txBody>
          <a:bodyPr rtlCol="0" anchor="t"/>
          <a:lstStyle/>
          <a:p>
            <a:pPr lvl="0" algn="ctr"/>
            <a:r>
              <a:rPr lang="ja-JP" altLang="en-US" dirty="0" smtClean="0"/>
              <a:t>圏域</a:t>
            </a:r>
            <a:endParaRPr lang="ja-JP" altLang="en-US" dirty="0"/>
          </a:p>
        </p:txBody>
      </p:sp>
      <p:sp>
        <p:nvSpPr>
          <p:cNvPr id="24" name="角丸四角形 23"/>
          <p:cNvSpPr/>
          <p:nvPr/>
        </p:nvSpPr>
        <p:spPr>
          <a:xfrm>
            <a:off x="2915816" y="4221088"/>
            <a:ext cx="1800202" cy="2304256"/>
          </a:xfrm>
          <a:prstGeom prst="roundRect">
            <a:avLst/>
          </a:prstGeom>
        </p:spPr>
        <p:style>
          <a:lnRef idx="2">
            <a:schemeClr val="accent6"/>
          </a:lnRef>
          <a:fillRef idx="1">
            <a:schemeClr val="lt1"/>
          </a:fillRef>
          <a:effectRef idx="0">
            <a:schemeClr val="accent6"/>
          </a:effectRef>
          <a:fontRef idx="minor">
            <a:schemeClr val="dk1"/>
          </a:fontRef>
        </p:style>
        <p:txBody>
          <a:bodyPr rtlCol="0" anchor="t"/>
          <a:lstStyle/>
          <a:p>
            <a:pPr lvl="0" algn="ctr"/>
            <a:r>
              <a:rPr lang="ja-JP" altLang="en-US" dirty="0" smtClean="0"/>
              <a:t>圏域</a:t>
            </a:r>
            <a:endParaRPr lang="ja-JP" altLang="en-US" dirty="0"/>
          </a:p>
        </p:txBody>
      </p:sp>
      <p:sp>
        <p:nvSpPr>
          <p:cNvPr id="25" name="角丸四角形 24"/>
          <p:cNvSpPr/>
          <p:nvPr/>
        </p:nvSpPr>
        <p:spPr>
          <a:xfrm>
            <a:off x="6876256" y="4221088"/>
            <a:ext cx="1800202" cy="2304256"/>
          </a:xfrm>
          <a:prstGeom prst="roundRect">
            <a:avLst/>
          </a:prstGeom>
        </p:spPr>
        <p:style>
          <a:lnRef idx="2">
            <a:schemeClr val="accent6"/>
          </a:lnRef>
          <a:fillRef idx="1">
            <a:schemeClr val="lt1"/>
          </a:fillRef>
          <a:effectRef idx="0">
            <a:schemeClr val="accent6"/>
          </a:effectRef>
          <a:fontRef idx="minor">
            <a:schemeClr val="dk1"/>
          </a:fontRef>
        </p:style>
        <p:txBody>
          <a:bodyPr rtlCol="0" anchor="t"/>
          <a:lstStyle/>
          <a:p>
            <a:pPr lvl="0" algn="ctr"/>
            <a:r>
              <a:rPr lang="ja-JP" altLang="en-US" dirty="0" smtClean="0"/>
              <a:t>圏域</a:t>
            </a:r>
            <a:endParaRPr lang="ja-JP" altLang="en-US" dirty="0"/>
          </a:p>
        </p:txBody>
      </p:sp>
      <p:sp>
        <p:nvSpPr>
          <p:cNvPr id="9" name="円/楕円 8"/>
          <p:cNvSpPr/>
          <p:nvPr/>
        </p:nvSpPr>
        <p:spPr>
          <a:xfrm>
            <a:off x="4675519" y="768155"/>
            <a:ext cx="4160375" cy="2774645"/>
          </a:xfrm>
          <a:prstGeom prst="ellipse">
            <a:avLst/>
          </a:prstGeom>
          <a:solidFill>
            <a:srgbClr val="FFC000"/>
          </a:solidFill>
          <a:ln>
            <a:solidFill>
              <a:srgbClr val="FFC000"/>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sz="1400" dirty="0"/>
          </a:p>
        </p:txBody>
      </p:sp>
      <p:sp>
        <p:nvSpPr>
          <p:cNvPr id="6" name="角丸四角形 5"/>
          <p:cNvSpPr/>
          <p:nvPr/>
        </p:nvSpPr>
        <p:spPr>
          <a:xfrm>
            <a:off x="6656887" y="852357"/>
            <a:ext cx="1699788" cy="2606244"/>
          </a:xfrm>
          <a:prstGeom prst="roundRect">
            <a:avLst/>
          </a:prstGeom>
          <a:noFill/>
          <a:ln>
            <a:solidFill>
              <a:srgbClr val="00B05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dirty="0"/>
          </a:p>
        </p:txBody>
      </p:sp>
      <p:sp>
        <p:nvSpPr>
          <p:cNvPr id="7" name="角丸四角形 6"/>
          <p:cNvSpPr/>
          <p:nvPr/>
        </p:nvSpPr>
        <p:spPr>
          <a:xfrm>
            <a:off x="899592" y="4221088"/>
            <a:ext cx="1800202" cy="2304256"/>
          </a:xfrm>
          <a:prstGeom prst="roundRect">
            <a:avLst/>
          </a:prstGeom>
        </p:spPr>
        <p:style>
          <a:lnRef idx="2">
            <a:schemeClr val="accent6"/>
          </a:lnRef>
          <a:fillRef idx="1">
            <a:schemeClr val="lt1"/>
          </a:fillRef>
          <a:effectRef idx="0">
            <a:schemeClr val="accent6"/>
          </a:effectRef>
          <a:fontRef idx="minor">
            <a:schemeClr val="dk1"/>
          </a:fontRef>
        </p:style>
        <p:txBody>
          <a:bodyPr rtlCol="0" anchor="t"/>
          <a:lstStyle/>
          <a:p>
            <a:pPr lvl="0" algn="ctr"/>
            <a:r>
              <a:rPr lang="ja-JP" altLang="en-US" dirty="0" smtClean="0"/>
              <a:t>圏域</a:t>
            </a:r>
            <a:endParaRPr lang="ja-JP" altLang="en-US" dirty="0"/>
          </a:p>
        </p:txBody>
      </p:sp>
      <p:sp>
        <p:nvSpPr>
          <p:cNvPr id="33" name="角丸四角形 32"/>
          <p:cNvSpPr/>
          <p:nvPr/>
        </p:nvSpPr>
        <p:spPr>
          <a:xfrm>
            <a:off x="1900828" y="1082774"/>
            <a:ext cx="1571011" cy="2145410"/>
          </a:xfrm>
          <a:prstGeom prst="roundRect">
            <a:avLst/>
          </a:prstGeom>
          <a:solidFill>
            <a:srgbClr val="FFFF66"/>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ja-JP" dirty="0">
              <a:solidFill>
                <a:schemeClr val="tx1"/>
              </a:solidFill>
            </a:endParaRPr>
          </a:p>
          <a:p>
            <a:pPr algn="ctr"/>
            <a:endParaRPr kumimoji="1" lang="en-US" altLang="ja-JP" dirty="0" smtClean="0">
              <a:solidFill>
                <a:schemeClr val="tx1"/>
              </a:solidFill>
            </a:endParaRPr>
          </a:p>
          <a:p>
            <a:pPr algn="ctr"/>
            <a:endParaRPr lang="en-US" altLang="ja-JP" dirty="0">
              <a:solidFill>
                <a:schemeClr val="tx1"/>
              </a:solidFill>
            </a:endParaRPr>
          </a:p>
          <a:p>
            <a:pPr algn="ctr"/>
            <a:endParaRPr kumimoji="1" lang="en-US" altLang="ja-JP" dirty="0" smtClean="0">
              <a:solidFill>
                <a:schemeClr val="tx1"/>
              </a:solidFill>
            </a:endParaRPr>
          </a:p>
          <a:p>
            <a:pPr algn="ctr"/>
            <a:endParaRPr lang="en-US" altLang="ja-JP" dirty="0">
              <a:solidFill>
                <a:schemeClr val="tx1"/>
              </a:solidFill>
            </a:endParaRPr>
          </a:p>
          <a:p>
            <a:pPr algn="ctr"/>
            <a:endParaRPr kumimoji="1" lang="ja-JP" altLang="en-US" dirty="0">
              <a:solidFill>
                <a:schemeClr val="tx1"/>
              </a:solidFill>
            </a:endParaRPr>
          </a:p>
        </p:txBody>
      </p:sp>
      <p:sp>
        <p:nvSpPr>
          <p:cNvPr id="10" name="円/楕円 9"/>
          <p:cNvSpPr/>
          <p:nvPr/>
        </p:nvSpPr>
        <p:spPr>
          <a:xfrm>
            <a:off x="2027406" y="1232455"/>
            <a:ext cx="1317854" cy="581275"/>
          </a:xfrm>
          <a:prstGeom prst="ellipse">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smtClean="0">
                <a:ln w="0"/>
                <a:solidFill>
                  <a:schemeClr val="tx1"/>
                </a:solidFill>
                <a:effectLst>
                  <a:outerShdw blurRad="38100" dist="19050" dir="2700000" algn="tl" rotWithShape="0">
                    <a:schemeClr val="dk1">
                      <a:alpha val="40000"/>
                    </a:schemeClr>
                  </a:outerShdw>
                </a:effectLst>
              </a:rPr>
              <a:t>法定</a:t>
            </a:r>
            <a:r>
              <a:rPr lang="ja-JP" altLang="en-US" sz="1400" dirty="0">
                <a:ln w="0"/>
                <a:solidFill>
                  <a:schemeClr val="tx1"/>
                </a:solidFill>
                <a:effectLst>
                  <a:outerShdw blurRad="38100" dist="19050" dir="2700000" algn="tl" rotWithShape="0">
                    <a:schemeClr val="dk1">
                      <a:alpha val="40000"/>
                    </a:schemeClr>
                  </a:outerShdw>
                </a:effectLst>
              </a:rPr>
              <a:t>研修</a:t>
            </a:r>
            <a:endParaRPr kumimoji="1" lang="ja-JP" altLang="en-US" sz="1400" dirty="0">
              <a:ln w="0"/>
              <a:solidFill>
                <a:schemeClr val="tx1"/>
              </a:solidFill>
              <a:effectLst>
                <a:outerShdw blurRad="38100" dist="19050" dir="2700000" algn="tl" rotWithShape="0">
                  <a:schemeClr val="dk1">
                    <a:alpha val="40000"/>
                  </a:schemeClr>
                </a:outerShdw>
              </a:effectLst>
            </a:endParaRPr>
          </a:p>
        </p:txBody>
      </p:sp>
      <p:sp>
        <p:nvSpPr>
          <p:cNvPr id="34" name="円/楕円 33"/>
          <p:cNvSpPr/>
          <p:nvPr/>
        </p:nvSpPr>
        <p:spPr>
          <a:xfrm>
            <a:off x="2039336" y="1864841"/>
            <a:ext cx="1317854" cy="581275"/>
          </a:xfrm>
          <a:prstGeom prst="ellipse">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a:ln w="0"/>
                <a:solidFill>
                  <a:schemeClr val="tx1"/>
                </a:solidFill>
                <a:effectLst>
                  <a:outerShdw blurRad="38100" dist="19050" dir="2700000" algn="tl" rotWithShape="0">
                    <a:schemeClr val="dk1">
                      <a:alpha val="40000"/>
                    </a:schemeClr>
                  </a:outerShdw>
                </a:effectLst>
              </a:rPr>
              <a:t>任意</a:t>
            </a:r>
            <a:r>
              <a:rPr lang="ja-JP" altLang="en-US" sz="1400" dirty="0" smtClean="0">
                <a:ln w="0"/>
                <a:solidFill>
                  <a:schemeClr val="tx1"/>
                </a:solidFill>
                <a:effectLst>
                  <a:outerShdw blurRad="38100" dist="19050" dir="2700000" algn="tl" rotWithShape="0">
                    <a:schemeClr val="dk1">
                      <a:alpha val="40000"/>
                    </a:schemeClr>
                  </a:outerShdw>
                </a:effectLst>
              </a:rPr>
              <a:t>研修</a:t>
            </a:r>
            <a:endParaRPr kumimoji="1" lang="ja-JP" altLang="en-US" sz="1400" dirty="0">
              <a:ln w="0"/>
              <a:solidFill>
                <a:schemeClr val="tx1"/>
              </a:solidFill>
              <a:effectLst>
                <a:outerShdw blurRad="38100" dist="19050" dir="2700000" algn="tl" rotWithShape="0">
                  <a:schemeClr val="dk1">
                    <a:alpha val="40000"/>
                  </a:schemeClr>
                </a:outerShdw>
              </a:effectLst>
            </a:endParaRPr>
          </a:p>
        </p:txBody>
      </p:sp>
      <p:sp>
        <p:nvSpPr>
          <p:cNvPr id="48" name="円/楕円 47"/>
          <p:cNvSpPr/>
          <p:nvPr/>
        </p:nvSpPr>
        <p:spPr>
          <a:xfrm>
            <a:off x="2039336" y="2514222"/>
            <a:ext cx="1317854" cy="581275"/>
          </a:xfrm>
          <a:prstGeom prst="ellipse">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a:ln w="0"/>
                <a:solidFill>
                  <a:schemeClr val="tx1"/>
                </a:solidFill>
                <a:effectLst>
                  <a:outerShdw blurRad="38100" dist="19050" dir="2700000" algn="tl" rotWithShape="0">
                    <a:schemeClr val="dk1">
                      <a:alpha val="40000"/>
                    </a:schemeClr>
                  </a:outerShdw>
                </a:effectLst>
              </a:rPr>
              <a:t>圏域</a:t>
            </a:r>
            <a:r>
              <a:rPr lang="ja-JP" altLang="en-US" sz="1400" dirty="0" smtClean="0">
                <a:ln w="0"/>
                <a:solidFill>
                  <a:schemeClr val="tx1"/>
                </a:solidFill>
                <a:effectLst>
                  <a:outerShdw blurRad="38100" dist="19050" dir="2700000" algn="tl" rotWithShape="0">
                    <a:schemeClr val="dk1">
                      <a:alpha val="40000"/>
                    </a:schemeClr>
                  </a:outerShdw>
                </a:effectLst>
              </a:rPr>
              <a:t>研修</a:t>
            </a:r>
            <a:endParaRPr kumimoji="1" lang="ja-JP" altLang="en-US" sz="1400" dirty="0">
              <a:ln w="0"/>
              <a:solidFill>
                <a:schemeClr val="tx1"/>
              </a:solidFill>
              <a:effectLst>
                <a:outerShdw blurRad="38100" dist="19050" dir="2700000" algn="tl" rotWithShape="0">
                  <a:schemeClr val="dk1">
                    <a:alpha val="40000"/>
                  </a:schemeClr>
                </a:outerShdw>
              </a:effectLst>
            </a:endParaRPr>
          </a:p>
        </p:txBody>
      </p:sp>
      <p:sp>
        <p:nvSpPr>
          <p:cNvPr id="8" name="左矢印 7"/>
          <p:cNvSpPr/>
          <p:nvPr/>
        </p:nvSpPr>
        <p:spPr>
          <a:xfrm>
            <a:off x="3502702" y="1629489"/>
            <a:ext cx="1172817" cy="1027473"/>
          </a:xfrm>
          <a:prstGeom prst="leftArrow">
            <a:avLst>
              <a:gd name="adj1" fmla="val 50000"/>
              <a:gd name="adj2" fmla="val 35389"/>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ln w="0"/>
                <a:solidFill>
                  <a:schemeClr val="tx1"/>
                </a:solidFill>
                <a:effectLst>
                  <a:outerShdw blurRad="38100" dist="19050" dir="2700000" algn="tl" rotWithShape="0">
                    <a:schemeClr val="dk1">
                      <a:alpha val="40000"/>
                    </a:schemeClr>
                  </a:outerShdw>
                </a:effectLst>
              </a:rPr>
              <a:t>企画･実施</a:t>
            </a:r>
            <a:endParaRPr kumimoji="1" lang="ja-JP" altLang="en-US" sz="1400" dirty="0">
              <a:ln w="0"/>
              <a:solidFill>
                <a:schemeClr val="tx1"/>
              </a:solidFill>
              <a:effectLst>
                <a:outerShdw blurRad="38100" dist="19050" dir="2700000" algn="tl" rotWithShape="0">
                  <a:schemeClr val="dk1">
                    <a:alpha val="40000"/>
                  </a:schemeClr>
                </a:outerShdw>
              </a:effectLst>
            </a:endParaRPr>
          </a:p>
        </p:txBody>
      </p:sp>
      <p:sp>
        <p:nvSpPr>
          <p:cNvPr id="11" name="上矢印 10"/>
          <p:cNvSpPr/>
          <p:nvPr/>
        </p:nvSpPr>
        <p:spPr>
          <a:xfrm>
            <a:off x="2222721" y="3279294"/>
            <a:ext cx="951083" cy="797777"/>
          </a:xfrm>
          <a:prstGeom prst="upArrow">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a:ln w="0"/>
                <a:solidFill>
                  <a:schemeClr val="tx1"/>
                </a:solidFill>
                <a:effectLst>
                  <a:outerShdw blurRad="38100" dist="19050" dir="2700000" algn="tl" rotWithShape="0">
                    <a:schemeClr val="dk1">
                      <a:alpha val="40000"/>
                    </a:schemeClr>
                  </a:outerShdw>
                </a:effectLst>
              </a:rPr>
              <a:t>受講</a:t>
            </a:r>
            <a:endParaRPr kumimoji="1" lang="ja-JP" altLang="en-US" sz="1400" dirty="0">
              <a:ln w="0"/>
              <a:solidFill>
                <a:schemeClr val="tx1"/>
              </a:solidFill>
              <a:effectLst>
                <a:outerShdw blurRad="38100" dist="19050" dir="2700000" algn="tl" rotWithShape="0">
                  <a:schemeClr val="dk1">
                    <a:alpha val="40000"/>
                  </a:schemeClr>
                </a:outerShdw>
              </a:effectLst>
            </a:endParaRPr>
          </a:p>
        </p:txBody>
      </p:sp>
      <p:sp>
        <p:nvSpPr>
          <p:cNvPr id="29" name="上矢印 28"/>
          <p:cNvSpPr/>
          <p:nvPr/>
        </p:nvSpPr>
        <p:spPr>
          <a:xfrm>
            <a:off x="5329571" y="3249494"/>
            <a:ext cx="951083" cy="827578"/>
          </a:xfrm>
          <a:prstGeom prst="upArrow">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smtClean="0">
                <a:ln w="0"/>
                <a:solidFill>
                  <a:schemeClr val="tx1"/>
                </a:solidFill>
                <a:effectLst>
                  <a:outerShdw blurRad="38100" dist="19050" dir="2700000" algn="tl" rotWithShape="0">
                    <a:schemeClr val="dk1">
                      <a:alpha val="40000"/>
                    </a:schemeClr>
                  </a:outerShdw>
                </a:effectLst>
              </a:rPr>
              <a:t>推薦</a:t>
            </a:r>
            <a:endParaRPr lang="en-US" altLang="ja-JP" sz="1400" dirty="0" smtClean="0">
              <a:ln w="0"/>
              <a:solidFill>
                <a:schemeClr val="tx1"/>
              </a:solidFill>
              <a:effectLst>
                <a:outerShdw blurRad="38100" dist="19050" dir="2700000" algn="tl" rotWithShape="0">
                  <a:schemeClr val="dk1">
                    <a:alpha val="40000"/>
                  </a:schemeClr>
                </a:outerShdw>
              </a:effectLst>
            </a:endParaRPr>
          </a:p>
        </p:txBody>
      </p:sp>
      <p:sp>
        <p:nvSpPr>
          <p:cNvPr id="13" name="角丸四角形 12"/>
          <p:cNvSpPr/>
          <p:nvPr/>
        </p:nvSpPr>
        <p:spPr>
          <a:xfrm>
            <a:off x="6808461" y="1008232"/>
            <a:ext cx="1375035" cy="687122"/>
          </a:xfrm>
          <a:prstGeom prst="roundRect">
            <a:avLst/>
          </a:prstGeom>
          <a:solidFill>
            <a:srgbClr val="99FF33"/>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ln w="0"/>
                <a:solidFill>
                  <a:schemeClr val="tx1"/>
                </a:solidFill>
                <a:effectLst>
                  <a:outerShdw blurRad="38100" dist="19050" dir="2700000" algn="tl" rotWithShape="0">
                    <a:schemeClr val="dk1">
                      <a:alpha val="40000"/>
                    </a:schemeClr>
                  </a:outerShdw>
                </a:effectLst>
              </a:rPr>
              <a:t>県</a:t>
            </a:r>
            <a:endParaRPr kumimoji="1" lang="ja-JP" altLang="en-US" dirty="0">
              <a:ln w="0"/>
              <a:solidFill>
                <a:schemeClr val="tx1"/>
              </a:solidFill>
              <a:effectLst>
                <a:outerShdw blurRad="38100" dist="19050" dir="2700000" algn="tl" rotWithShape="0">
                  <a:schemeClr val="dk1">
                    <a:alpha val="40000"/>
                  </a:schemeClr>
                </a:outerShdw>
              </a:effectLst>
            </a:endParaRPr>
          </a:p>
        </p:txBody>
      </p:sp>
      <p:sp>
        <p:nvSpPr>
          <p:cNvPr id="30" name="角丸四角形 29"/>
          <p:cNvSpPr/>
          <p:nvPr/>
        </p:nvSpPr>
        <p:spPr>
          <a:xfrm>
            <a:off x="6811269" y="1820588"/>
            <a:ext cx="1372228" cy="669783"/>
          </a:xfrm>
          <a:prstGeom prst="roundRect">
            <a:avLst/>
          </a:prstGeom>
          <a:solidFill>
            <a:srgbClr val="99FF33"/>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ln w="0"/>
                <a:solidFill>
                  <a:schemeClr val="tx1"/>
                </a:solidFill>
                <a:effectLst>
                  <a:outerShdw blurRad="38100" dist="19050" dir="2700000" algn="tl" rotWithShape="0">
                    <a:schemeClr val="dk1">
                      <a:alpha val="40000"/>
                    </a:schemeClr>
                  </a:outerShdw>
                </a:effectLst>
              </a:rPr>
              <a:t>人材育成部会</a:t>
            </a:r>
            <a:endParaRPr kumimoji="1" lang="ja-JP" altLang="en-US" sz="1400" dirty="0">
              <a:ln w="0"/>
              <a:solidFill>
                <a:schemeClr val="tx1"/>
              </a:solidFill>
              <a:effectLst>
                <a:outerShdw blurRad="38100" dist="19050" dir="2700000" algn="tl" rotWithShape="0">
                  <a:schemeClr val="dk1">
                    <a:alpha val="40000"/>
                  </a:schemeClr>
                </a:outerShdw>
              </a:effectLst>
            </a:endParaRPr>
          </a:p>
        </p:txBody>
      </p:sp>
      <p:sp>
        <p:nvSpPr>
          <p:cNvPr id="31" name="角丸四角形 30"/>
          <p:cNvSpPr/>
          <p:nvPr/>
        </p:nvSpPr>
        <p:spPr>
          <a:xfrm>
            <a:off x="6830065" y="2615605"/>
            <a:ext cx="1353432" cy="721523"/>
          </a:xfrm>
          <a:prstGeom prst="roundRect">
            <a:avLst/>
          </a:prstGeom>
          <a:solidFill>
            <a:srgbClr val="99FF33"/>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ln w="0"/>
                <a:solidFill>
                  <a:schemeClr val="tx1"/>
                </a:solidFill>
                <a:effectLst>
                  <a:outerShdw blurRad="38100" dist="19050" dir="2700000" algn="tl" rotWithShape="0">
                    <a:schemeClr val="dk1">
                      <a:alpha val="40000"/>
                    </a:schemeClr>
                  </a:outerShdw>
                </a:effectLst>
              </a:rPr>
              <a:t>相談支援体制</a:t>
            </a:r>
            <a:r>
              <a:rPr kumimoji="1" lang="en-US" altLang="ja-JP" sz="1400" dirty="0" smtClean="0">
                <a:ln w="0"/>
                <a:solidFill>
                  <a:schemeClr val="tx1"/>
                </a:solidFill>
                <a:effectLst>
                  <a:outerShdw blurRad="38100" dist="19050" dir="2700000" algn="tl" rotWithShape="0">
                    <a:schemeClr val="dk1">
                      <a:alpha val="40000"/>
                    </a:schemeClr>
                  </a:outerShdw>
                </a:effectLst>
              </a:rPr>
              <a:t>WG</a:t>
            </a:r>
            <a:endParaRPr kumimoji="1" lang="ja-JP" altLang="en-US" sz="1400" dirty="0">
              <a:ln w="0"/>
              <a:solidFill>
                <a:schemeClr val="tx1"/>
              </a:solidFill>
              <a:effectLst>
                <a:outerShdw blurRad="38100" dist="19050" dir="2700000" algn="tl" rotWithShape="0">
                  <a:schemeClr val="dk1">
                    <a:alpha val="40000"/>
                  </a:schemeClr>
                </a:outerShdw>
              </a:effectLst>
            </a:endParaRPr>
          </a:p>
        </p:txBody>
      </p:sp>
      <p:sp>
        <p:nvSpPr>
          <p:cNvPr id="32" name="角丸四角形 31"/>
          <p:cNvSpPr/>
          <p:nvPr/>
        </p:nvSpPr>
        <p:spPr>
          <a:xfrm>
            <a:off x="4933782" y="2306886"/>
            <a:ext cx="1549926" cy="800344"/>
          </a:xfrm>
          <a:prstGeom prst="roundRect">
            <a:avLst/>
          </a:prstGeom>
          <a:solidFill>
            <a:schemeClr val="accent2">
              <a:lumMod val="60000"/>
              <a:lumOff val="40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ln w="0"/>
                <a:solidFill>
                  <a:schemeClr val="tx1"/>
                </a:solidFill>
                <a:effectLst>
                  <a:outerShdw blurRad="38100" dist="19050" dir="2700000" algn="tl" rotWithShape="0">
                    <a:schemeClr val="dk1">
                      <a:alpha val="40000"/>
                    </a:schemeClr>
                  </a:outerShdw>
                </a:effectLst>
              </a:rPr>
              <a:t>ファシリテータ養成研修修了者</a:t>
            </a:r>
            <a:endParaRPr kumimoji="1" lang="ja-JP" altLang="en-US" sz="1400" dirty="0">
              <a:ln w="0"/>
              <a:solidFill>
                <a:schemeClr val="tx1"/>
              </a:solidFill>
              <a:effectLst>
                <a:outerShdw blurRad="38100" dist="19050" dir="2700000" algn="tl" rotWithShape="0">
                  <a:schemeClr val="dk1">
                    <a:alpha val="40000"/>
                  </a:schemeClr>
                </a:outerShdw>
              </a:effectLst>
            </a:endParaRPr>
          </a:p>
        </p:txBody>
      </p:sp>
      <p:sp>
        <p:nvSpPr>
          <p:cNvPr id="35" name="角丸四角形 34"/>
          <p:cNvSpPr/>
          <p:nvPr/>
        </p:nvSpPr>
        <p:spPr>
          <a:xfrm>
            <a:off x="4933781" y="1403008"/>
            <a:ext cx="1549927" cy="793781"/>
          </a:xfrm>
          <a:prstGeom prst="roundRect">
            <a:avLst/>
          </a:prstGeom>
          <a:solidFill>
            <a:schemeClr val="accent2">
              <a:lumMod val="60000"/>
              <a:lumOff val="40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ln w="0"/>
                <a:solidFill>
                  <a:schemeClr val="tx1"/>
                </a:solidFill>
                <a:effectLst>
                  <a:outerShdw blurRad="38100" dist="19050" dir="2700000" algn="tl" rotWithShape="0">
                    <a:schemeClr val="dk1">
                      <a:alpha val="40000"/>
                    </a:schemeClr>
                  </a:outerShdw>
                </a:effectLst>
              </a:rPr>
              <a:t>指導者養成研修修了者</a:t>
            </a:r>
            <a:endParaRPr kumimoji="1" lang="ja-JP" altLang="en-US" sz="1400" dirty="0">
              <a:ln w="0"/>
              <a:solidFill>
                <a:schemeClr val="tx1"/>
              </a:solidFill>
              <a:effectLst>
                <a:outerShdw blurRad="38100" dist="19050" dir="2700000" algn="tl" rotWithShape="0">
                  <a:schemeClr val="dk1">
                    <a:alpha val="40000"/>
                  </a:schemeClr>
                </a:outerShdw>
              </a:effectLst>
            </a:endParaRPr>
          </a:p>
        </p:txBody>
      </p:sp>
      <p:sp>
        <p:nvSpPr>
          <p:cNvPr id="14" name="屈折矢印 13"/>
          <p:cNvSpPr/>
          <p:nvPr/>
        </p:nvSpPr>
        <p:spPr>
          <a:xfrm rot="10800000">
            <a:off x="755574" y="2196787"/>
            <a:ext cx="1090914" cy="1779232"/>
          </a:xfrm>
          <a:prstGeom prst="bentUpArrow">
            <a:avLst>
              <a:gd name="adj1" fmla="val 25000"/>
              <a:gd name="adj2" fmla="val 25625"/>
              <a:gd name="adj3" fmla="val 25000"/>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正方形/長方形 14"/>
          <p:cNvSpPr/>
          <p:nvPr/>
        </p:nvSpPr>
        <p:spPr>
          <a:xfrm>
            <a:off x="491131" y="1469337"/>
            <a:ext cx="1323108" cy="84299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solidFill>
                  <a:schemeClr val="tx1"/>
                </a:solidFill>
              </a:rPr>
              <a:t>地域の中心となる人材を育成</a:t>
            </a:r>
            <a:endParaRPr kumimoji="1" lang="ja-JP" altLang="en-US" sz="1200" dirty="0">
              <a:solidFill>
                <a:schemeClr val="tx1"/>
              </a:solidFill>
            </a:endParaRPr>
          </a:p>
        </p:txBody>
      </p:sp>
      <p:sp>
        <p:nvSpPr>
          <p:cNvPr id="36" name="正方形/長方形 35"/>
          <p:cNvSpPr/>
          <p:nvPr/>
        </p:nvSpPr>
        <p:spPr>
          <a:xfrm>
            <a:off x="5429913" y="882214"/>
            <a:ext cx="1323108" cy="4890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solidFill>
                  <a:schemeClr val="tx1"/>
                </a:solidFill>
              </a:rPr>
              <a:t>コアメンバー</a:t>
            </a:r>
            <a:endParaRPr kumimoji="1" lang="ja-JP" altLang="en-US" sz="1200" dirty="0">
              <a:solidFill>
                <a:schemeClr val="tx1"/>
              </a:solidFill>
            </a:endParaRPr>
          </a:p>
        </p:txBody>
      </p:sp>
      <p:sp>
        <p:nvSpPr>
          <p:cNvPr id="37" name="タイトル 1"/>
          <p:cNvSpPr txBox="1">
            <a:spLocks/>
          </p:cNvSpPr>
          <p:nvPr/>
        </p:nvSpPr>
        <p:spPr>
          <a:xfrm>
            <a:off x="2025807" y="139422"/>
            <a:ext cx="4850449" cy="628733"/>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en-US" altLang="ja-JP" sz="2400" dirty="0" smtClean="0">
                <a:latin typeface="HG丸ｺﾞｼｯｸM-PRO" panose="020F0600000000000000" pitchFamily="50" charset="-128"/>
                <a:ea typeface="HG丸ｺﾞｼｯｸM-PRO" panose="020F0600000000000000" pitchFamily="50" charset="-128"/>
              </a:rPr>
              <a:t>ⅲ </a:t>
            </a:r>
            <a:r>
              <a:rPr lang="ja-JP" altLang="en-US" sz="2400" dirty="0" smtClean="0">
                <a:latin typeface="HG丸ｺﾞｼｯｸM-PRO" panose="020F0600000000000000" pitchFamily="50" charset="-128"/>
                <a:ea typeface="HG丸ｺﾞｼｯｸM-PRO" panose="020F0600000000000000" pitchFamily="50" charset="-128"/>
              </a:rPr>
              <a:t>福島県における人材育成体系</a:t>
            </a:r>
            <a:endParaRPr lang="ja-JP" altLang="en-US" sz="2400" dirty="0">
              <a:latin typeface="HG丸ｺﾞｼｯｸM-PRO" panose="020F0600000000000000" pitchFamily="50" charset="-128"/>
              <a:ea typeface="HG丸ｺﾞｼｯｸM-PRO" panose="020F0600000000000000" pitchFamily="50" charset="-128"/>
            </a:endParaRPr>
          </a:p>
        </p:txBody>
      </p:sp>
      <p:graphicFrame>
        <p:nvGraphicFramePr>
          <p:cNvPr id="5" name="図表 4"/>
          <p:cNvGraphicFramePr/>
          <p:nvPr>
            <p:extLst/>
          </p:nvPr>
        </p:nvGraphicFramePr>
        <p:xfrm>
          <a:off x="251520" y="4581128"/>
          <a:ext cx="3096344" cy="191540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22" name="図表 21"/>
          <p:cNvGraphicFramePr/>
          <p:nvPr>
            <p:extLst/>
          </p:nvPr>
        </p:nvGraphicFramePr>
        <p:xfrm>
          <a:off x="2267744" y="4581128"/>
          <a:ext cx="3096344" cy="1915409"/>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graphicFrame>
        <p:nvGraphicFramePr>
          <p:cNvPr id="23" name="図表 22"/>
          <p:cNvGraphicFramePr/>
          <p:nvPr>
            <p:extLst/>
          </p:nvPr>
        </p:nvGraphicFramePr>
        <p:xfrm>
          <a:off x="4283968" y="4581128"/>
          <a:ext cx="3096344" cy="1915409"/>
        </p:xfrm>
        <a:graphic>
          <a:graphicData uri="http://schemas.openxmlformats.org/drawingml/2006/diagram">
            <dgm:relIds xmlns:dgm="http://schemas.openxmlformats.org/drawingml/2006/diagram" xmlns:r="http://schemas.openxmlformats.org/officeDocument/2006/relationships" r:dm="rId12" r:lo="rId13" r:qs="rId14" r:cs="rId15"/>
          </a:graphicData>
        </a:graphic>
      </p:graphicFrame>
      <p:graphicFrame>
        <p:nvGraphicFramePr>
          <p:cNvPr id="27" name="図表 26"/>
          <p:cNvGraphicFramePr/>
          <p:nvPr>
            <p:extLst/>
          </p:nvPr>
        </p:nvGraphicFramePr>
        <p:xfrm>
          <a:off x="6228184" y="4581128"/>
          <a:ext cx="3096344" cy="1915409"/>
        </p:xfrm>
        <a:graphic>
          <a:graphicData uri="http://schemas.openxmlformats.org/drawingml/2006/diagram">
            <dgm:relIds xmlns:dgm="http://schemas.openxmlformats.org/drawingml/2006/diagram" xmlns:r="http://schemas.openxmlformats.org/officeDocument/2006/relationships" r:dm="rId17" r:lo="rId18" r:qs="rId19" r:cs="rId20"/>
          </a:graphicData>
        </a:graphic>
      </p:graphicFrame>
      <p:sp>
        <p:nvSpPr>
          <p:cNvPr id="28" name="スライド番号プレースホルダー 13"/>
          <p:cNvSpPr>
            <a:spLocks noGrp="1"/>
          </p:cNvSpPr>
          <p:nvPr>
            <p:ph type="sldNum" sz="quarter" idx="12"/>
          </p:nvPr>
        </p:nvSpPr>
        <p:spPr>
          <a:xfrm>
            <a:off x="6553200" y="6356350"/>
            <a:ext cx="2133600" cy="365125"/>
          </a:xfrm>
        </p:spPr>
        <p:txBody>
          <a:bodyPr/>
          <a:lstStyle/>
          <a:p>
            <a:r>
              <a:rPr lang="ja-JP" altLang="en-US" dirty="0" smtClean="0"/>
              <a:t>５</a:t>
            </a:r>
            <a:endParaRPr kumimoji="1" lang="ja-JP" altLang="en-US" dirty="0"/>
          </a:p>
        </p:txBody>
      </p:sp>
    </p:spTree>
    <p:extLst>
      <p:ext uri="{BB962C8B-B14F-4D97-AF65-F5344CB8AC3E}">
        <p14:creationId xmlns:p14="http://schemas.microsoft.com/office/powerpoint/2010/main" val="22860582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角丸四角形 6"/>
          <p:cNvSpPr/>
          <p:nvPr/>
        </p:nvSpPr>
        <p:spPr>
          <a:xfrm>
            <a:off x="251520" y="1268760"/>
            <a:ext cx="4752529" cy="5328592"/>
          </a:xfrm>
          <a:prstGeom prst="roundRect">
            <a:avLst>
              <a:gd name="adj" fmla="val 7645"/>
            </a:avLst>
          </a:prstGeom>
        </p:spPr>
        <p:style>
          <a:lnRef idx="2">
            <a:schemeClr val="accent6"/>
          </a:lnRef>
          <a:fillRef idx="1">
            <a:schemeClr val="lt1"/>
          </a:fillRef>
          <a:effectRef idx="0">
            <a:schemeClr val="accent6"/>
          </a:effectRef>
          <a:fontRef idx="minor">
            <a:schemeClr val="dk1"/>
          </a:fontRef>
        </p:style>
        <p:txBody>
          <a:bodyPr rtlCol="0" anchor="t"/>
          <a:lstStyle/>
          <a:p>
            <a:pPr lvl="0"/>
            <a:r>
              <a:rPr lang="ja-JP" altLang="en-US" b="1" dirty="0" smtClean="0"/>
              <a:t>圏域</a:t>
            </a:r>
            <a:endParaRPr lang="ja-JP" altLang="en-US" b="1" dirty="0"/>
          </a:p>
        </p:txBody>
      </p:sp>
      <p:sp>
        <p:nvSpPr>
          <p:cNvPr id="10" name="円/楕円 9"/>
          <p:cNvSpPr/>
          <p:nvPr/>
        </p:nvSpPr>
        <p:spPr>
          <a:xfrm>
            <a:off x="251520" y="1664804"/>
            <a:ext cx="4752528" cy="3725167"/>
          </a:xfrm>
          <a:prstGeom prst="ellips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kumimoji="1" lang="en-US" altLang="ja-JP" sz="1200" dirty="0" smtClean="0">
              <a:ln w="18415" cmpd="sng">
                <a:noFill/>
                <a:prstDash val="solid"/>
              </a:ln>
              <a:solidFill>
                <a:schemeClr val="bg1"/>
              </a:solidFill>
              <a:effectLst>
                <a:outerShdw blurRad="63500" dir="3600000" algn="tl" rotWithShape="0">
                  <a:srgbClr val="000000">
                    <a:alpha val="70000"/>
                  </a:srgbClr>
                </a:outerShdw>
              </a:effectLst>
            </a:endParaRPr>
          </a:p>
          <a:p>
            <a:pPr algn="r"/>
            <a:endParaRPr lang="en-US" altLang="ja-JP" sz="1200" dirty="0" smtClean="0">
              <a:ln w="18415" cmpd="sng">
                <a:noFill/>
                <a:prstDash val="solid"/>
              </a:ln>
              <a:solidFill>
                <a:schemeClr val="bg1"/>
              </a:solidFill>
              <a:effectLst>
                <a:outerShdw blurRad="63500" dir="3600000" algn="tl" rotWithShape="0">
                  <a:srgbClr val="000000">
                    <a:alpha val="70000"/>
                  </a:srgbClr>
                </a:outerShdw>
              </a:effectLst>
            </a:endParaRPr>
          </a:p>
          <a:p>
            <a:pPr algn="r"/>
            <a:endParaRPr kumimoji="1" lang="en-US" altLang="ja-JP" sz="1200" dirty="0" smtClean="0">
              <a:ln w="18415" cmpd="sng">
                <a:noFill/>
                <a:prstDash val="solid"/>
              </a:ln>
              <a:solidFill>
                <a:schemeClr val="bg1"/>
              </a:solidFill>
              <a:effectLst>
                <a:outerShdw blurRad="63500" dir="3600000" algn="tl" rotWithShape="0">
                  <a:srgbClr val="000000">
                    <a:alpha val="70000"/>
                  </a:srgbClr>
                </a:outerShdw>
              </a:effectLst>
            </a:endParaRPr>
          </a:p>
          <a:p>
            <a:pPr algn="r"/>
            <a:r>
              <a:rPr kumimoji="1" lang="ja-JP" altLang="en-US" sz="1600" b="1" dirty="0" smtClean="0">
                <a:ln w="18415" cmpd="sng">
                  <a:noFill/>
                  <a:prstDash val="solid"/>
                </a:ln>
                <a:solidFill>
                  <a:schemeClr val="bg1"/>
                </a:solidFill>
              </a:rPr>
              <a:t>協働</a:t>
            </a:r>
            <a:endParaRPr kumimoji="1" lang="en-US" altLang="ja-JP" sz="1600" b="1" dirty="0" smtClean="0">
              <a:ln w="18415" cmpd="sng">
                <a:noFill/>
                <a:prstDash val="solid"/>
              </a:ln>
              <a:solidFill>
                <a:schemeClr val="bg1"/>
              </a:solidFill>
            </a:endParaRPr>
          </a:p>
          <a:p>
            <a:pPr algn="ctr"/>
            <a:endParaRPr kumimoji="1" lang="ja-JP" altLang="en-US" sz="1200" dirty="0">
              <a:ln w="18415" cmpd="sng">
                <a:noFill/>
                <a:prstDash val="solid"/>
              </a:ln>
              <a:solidFill>
                <a:schemeClr val="bg1"/>
              </a:solidFill>
              <a:effectLst>
                <a:outerShdw blurRad="63500" dir="3600000" algn="tl" rotWithShape="0">
                  <a:srgbClr val="000000">
                    <a:alpha val="70000"/>
                  </a:srgbClr>
                </a:outerShdw>
              </a:effectLst>
            </a:endParaRPr>
          </a:p>
        </p:txBody>
      </p:sp>
      <p:sp>
        <p:nvSpPr>
          <p:cNvPr id="2" name="タイトル 1"/>
          <p:cNvSpPr txBox="1">
            <a:spLocks/>
          </p:cNvSpPr>
          <p:nvPr/>
        </p:nvSpPr>
        <p:spPr>
          <a:xfrm>
            <a:off x="1835696" y="260648"/>
            <a:ext cx="5305382" cy="686711"/>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ctr"/>
            <a:r>
              <a:rPr lang="en-US" altLang="ja-JP" sz="2800" dirty="0" smtClean="0">
                <a:latin typeface="HG丸ｺﾞｼｯｸM-PRO" panose="020F0600000000000000" pitchFamily="50" charset="-128"/>
                <a:ea typeface="HG丸ｺﾞｼｯｸM-PRO" panose="020F0600000000000000" pitchFamily="50" charset="-128"/>
              </a:rPr>
              <a:t>ⅳ </a:t>
            </a:r>
            <a:r>
              <a:rPr lang="ja-JP" altLang="en-US" sz="2800" dirty="0" smtClean="0">
                <a:latin typeface="HG丸ｺﾞｼｯｸM-PRO" panose="020F0600000000000000" pitchFamily="50" charset="-128"/>
                <a:ea typeface="HG丸ｺﾞｼｯｸM-PRO" panose="020F0600000000000000" pitchFamily="50" charset="-128"/>
              </a:rPr>
              <a:t>圏域における人材育成体系</a:t>
            </a:r>
            <a:endParaRPr lang="ja-JP" altLang="en-US" sz="2800" dirty="0">
              <a:latin typeface="HG丸ｺﾞｼｯｸM-PRO" panose="020F0600000000000000" pitchFamily="50" charset="-128"/>
              <a:ea typeface="HG丸ｺﾞｼｯｸM-PRO" panose="020F0600000000000000" pitchFamily="50" charset="-128"/>
            </a:endParaRPr>
          </a:p>
        </p:txBody>
      </p:sp>
      <p:sp>
        <p:nvSpPr>
          <p:cNvPr id="61" name="右矢印 60"/>
          <p:cNvSpPr/>
          <p:nvPr/>
        </p:nvSpPr>
        <p:spPr>
          <a:xfrm rot="5400000">
            <a:off x="2178328" y="3374403"/>
            <a:ext cx="898912" cy="1728192"/>
          </a:xfrm>
          <a:prstGeom prst="rightArrow">
            <a:avLst>
              <a:gd name="adj1" fmla="val 74260"/>
              <a:gd name="adj2" fmla="val 34930"/>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ja-JP" altLang="en-US" sz="1400" b="1" dirty="0" smtClean="0">
                <a:solidFill>
                  <a:schemeClr val="tx1"/>
                </a:solidFill>
              </a:rPr>
              <a:t>人材</a:t>
            </a:r>
            <a:r>
              <a:rPr lang="ja-JP" altLang="en-US" sz="1400" b="1" dirty="0">
                <a:solidFill>
                  <a:schemeClr val="tx1"/>
                </a:solidFill>
              </a:rPr>
              <a:t>育成</a:t>
            </a:r>
            <a:endParaRPr kumimoji="1" lang="ja-JP" altLang="en-US" sz="1400" b="1" dirty="0">
              <a:solidFill>
                <a:schemeClr val="tx1"/>
              </a:solidFill>
            </a:endParaRPr>
          </a:p>
        </p:txBody>
      </p:sp>
      <p:sp>
        <p:nvSpPr>
          <p:cNvPr id="16" name="左矢印 15"/>
          <p:cNvSpPr/>
          <p:nvPr/>
        </p:nvSpPr>
        <p:spPr>
          <a:xfrm>
            <a:off x="5004048" y="2708920"/>
            <a:ext cx="1430824" cy="864096"/>
          </a:xfrm>
          <a:prstGeom prst="leftArrow">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smtClean="0">
                <a:solidFill>
                  <a:schemeClr val="tx1"/>
                </a:solidFill>
              </a:rPr>
              <a:t>バックアップ</a:t>
            </a:r>
            <a:endParaRPr kumimoji="1" lang="ja-JP" altLang="en-US" sz="1400" b="1" dirty="0">
              <a:solidFill>
                <a:schemeClr val="tx1"/>
              </a:solidFill>
            </a:endParaRPr>
          </a:p>
        </p:txBody>
      </p:sp>
      <p:sp>
        <p:nvSpPr>
          <p:cNvPr id="4" name="円/楕円 3"/>
          <p:cNvSpPr/>
          <p:nvPr/>
        </p:nvSpPr>
        <p:spPr>
          <a:xfrm>
            <a:off x="2555776" y="2187811"/>
            <a:ext cx="1728192" cy="720080"/>
          </a:xfrm>
          <a:prstGeom prst="ellipse">
            <a:avLst/>
          </a:prstGeom>
          <a:solidFill>
            <a:srgbClr val="66FFFF"/>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solidFill>
                  <a:schemeClr val="tx1"/>
                </a:solidFill>
              </a:rPr>
              <a:t>相談支援</a:t>
            </a:r>
            <a:endParaRPr kumimoji="1" lang="en-US" altLang="ja-JP" sz="1400" dirty="0" smtClean="0">
              <a:solidFill>
                <a:schemeClr val="tx1"/>
              </a:solidFill>
            </a:endParaRPr>
          </a:p>
          <a:p>
            <a:pPr algn="ctr"/>
            <a:r>
              <a:rPr kumimoji="1" lang="ja-JP" altLang="en-US" sz="1400" dirty="0" smtClean="0">
                <a:solidFill>
                  <a:schemeClr val="tx1"/>
                </a:solidFill>
              </a:rPr>
              <a:t>ｱﾄﾞﾊﾞｲｻﾞｰ</a:t>
            </a:r>
            <a:endParaRPr kumimoji="1" lang="ja-JP" altLang="en-US" sz="1400" dirty="0">
              <a:solidFill>
                <a:schemeClr val="tx1"/>
              </a:solidFill>
            </a:endParaRPr>
          </a:p>
        </p:txBody>
      </p:sp>
      <p:sp>
        <p:nvSpPr>
          <p:cNvPr id="23" name="円/楕円 22"/>
          <p:cNvSpPr/>
          <p:nvPr/>
        </p:nvSpPr>
        <p:spPr>
          <a:xfrm>
            <a:off x="2627784" y="2996952"/>
            <a:ext cx="1656184" cy="648072"/>
          </a:xfrm>
          <a:prstGeom prst="ellipse">
            <a:avLst/>
          </a:prstGeom>
          <a:solidFill>
            <a:srgbClr val="FFC000"/>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solidFill>
                  <a:schemeClr val="tx1"/>
                </a:solidFill>
              </a:rPr>
              <a:t>県保健福祉</a:t>
            </a:r>
            <a:endParaRPr kumimoji="1" lang="en-US" altLang="ja-JP" sz="1400" dirty="0" smtClean="0">
              <a:solidFill>
                <a:schemeClr val="tx1"/>
              </a:solidFill>
            </a:endParaRPr>
          </a:p>
          <a:p>
            <a:pPr algn="ctr"/>
            <a:r>
              <a:rPr kumimoji="1" lang="ja-JP" altLang="en-US" sz="1400" dirty="0" smtClean="0">
                <a:solidFill>
                  <a:schemeClr val="tx1"/>
                </a:solidFill>
              </a:rPr>
              <a:t>事務所</a:t>
            </a:r>
            <a:endParaRPr kumimoji="1" lang="ja-JP" altLang="en-US" sz="1400" dirty="0">
              <a:solidFill>
                <a:schemeClr val="tx1"/>
              </a:solidFill>
            </a:endParaRPr>
          </a:p>
        </p:txBody>
      </p:sp>
      <p:sp>
        <p:nvSpPr>
          <p:cNvPr id="24" name="円/楕円 23"/>
          <p:cNvSpPr/>
          <p:nvPr/>
        </p:nvSpPr>
        <p:spPr>
          <a:xfrm>
            <a:off x="6732240" y="4581128"/>
            <a:ext cx="1872208" cy="648072"/>
          </a:xfrm>
          <a:prstGeom prst="ellipse">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t>指導者養成研修受講者</a:t>
            </a:r>
            <a:endParaRPr kumimoji="1" lang="ja-JP" altLang="en-US" sz="1400" dirty="0"/>
          </a:p>
        </p:txBody>
      </p:sp>
      <p:sp>
        <p:nvSpPr>
          <p:cNvPr id="25" name="円/楕円 24"/>
          <p:cNvSpPr/>
          <p:nvPr/>
        </p:nvSpPr>
        <p:spPr>
          <a:xfrm>
            <a:off x="6588224" y="3789040"/>
            <a:ext cx="2098576" cy="648072"/>
          </a:xfrm>
          <a:prstGeom prst="ellipse">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t>ファシリテーター養成研修受講者</a:t>
            </a:r>
            <a:endParaRPr kumimoji="1" lang="ja-JP" altLang="en-US" sz="1400" dirty="0"/>
          </a:p>
        </p:txBody>
      </p:sp>
      <p:sp>
        <p:nvSpPr>
          <p:cNvPr id="28" name="円/楕円 27"/>
          <p:cNvSpPr/>
          <p:nvPr/>
        </p:nvSpPr>
        <p:spPr>
          <a:xfrm>
            <a:off x="6588224" y="3068960"/>
            <a:ext cx="2016224" cy="648072"/>
          </a:xfrm>
          <a:prstGeom prst="ellips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t>人材育成部会</a:t>
            </a:r>
            <a:endParaRPr kumimoji="1" lang="en-US" altLang="ja-JP" sz="1400" dirty="0" smtClean="0"/>
          </a:p>
        </p:txBody>
      </p:sp>
      <p:sp>
        <p:nvSpPr>
          <p:cNvPr id="29" name="六角形 28"/>
          <p:cNvSpPr/>
          <p:nvPr/>
        </p:nvSpPr>
        <p:spPr>
          <a:xfrm>
            <a:off x="323528" y="4797152"/>
            <a:ext cx="1656184" cy="1512168"/>
          </a:xfrm>
          <a:prstGeom prst="hexagon">
            <a:avLst/>
          </a:prstGeom>
          <a:solidFill>
            <a:srgbClr val="FFFF66"/>
          </a:solidFill>
        </p:spPr>
        <p:style>
          <a:lnRef idx="2">
            <a:schemeClr val="accent5">
              <a:shade val="50000"/>
            </a:schemeClr>
          </a:lnRef>
          <a:fillRef idx="1">
            <a:schemeClr val="accent5"/>
          </a:fillRef>
          <a:effectRef idx="0">
            <a:schemeClr val="accent5"/>
          </a:effectRef>
          <a:fontRef idx="minor">
            <a:schemeClr val="lt1"/>
          </a:fontRef>
        </p:style>
        <p:txBody>
          <a:bodyPr rtlCol="0" anchor="t"/>
          <a:lstStyle/>
          <a:p>
            <a:pPr algn="ctr"/>
            <a:r>
              <a:rPr kumimoji="1" lang="en-US" altLang="ja-JP" b="1" dirty="0" smtClean="0">
                <a:solidFill>
                  <a:srgbClr val="003399"/>
                </a:solidFill>
              </a:rPr>
              <a:t>A</a:t>
            </a:r>
            <a:r>
              <a:rPr kumimoji="1" lang="ja-JP" altLang="en-US" b="1" dirty="0" smtClean="0">
                <a:solidFill>
                  <a:srgbClr val="003399"/>
                </a:solidFill>
              </a:rPr>
              <a:t>市</a:t>
            </a:r>
            <a:endParaRPr kumimoji="1" lang="en-US" altLang="ja-JP" b="1" dirty="0" smtClean="0">
              <a:solidFill>
                <a:srgbClr val="003399"/>
              </a:solidFill>
            </a:endParaRPr>
          </a:p>
        </p:txBody>
      </p:sp>
      <p:sp>
        <p:nvSpPr>
          <p:cNvPr id="30" name="六角形 29"/>
          <p:cNvSpPr/>
          <p:nvPr/>
        </p:nvSpPr>
        <p:spPr>
          <a:xfrm>
            <a:off x="1835696" y="4797152"/>
            <a:ext cx="1584176" cy="1512168"/>
          </a:xfrm>
          <a:prstGeom prst="hexagon">
            <a:avLst/>
          </a:prstGeom>
          <a:solidFill>
            <a:srgbClr val="FFFF66"/>
          </a:solidFill>
        </p:spPr>
        <p:style>
          <a:lnRef idx="2">
            <a:schemeClr val="accent5">
              <a:shade val="50000"/>
            </a:schemeClr>
          </a:lnRef>
          <a:fillRef idx="1">
            <a:schemeClr val="accent5"/>
          </a:fillRef>
          <a:effectRef idx="0">
            <a:schemeClr val="accent5"/>
          </a:effectRef>
          <a:fontRef idx="minor">
            <a:schemeClr val="lt1"/>
          </a:fontRef>
        </p:style>
        <p:txBody>
          <a:bodyPr rtlCol="0" anchor="t"/>
          <a:lstStyle/>
          <a:p>
            <a:pPr algn="ctr"/>
            <a:r>
              <a:rPr lang="en-US" altLang="ja-JP" b="1" dirty="0" smtClean="0">
                <a:solidFill>
                  <a:srgbClr val="003399"/>
                </a:solidFill>
              </a:rPr>
              <a:t>B</a:t>
            </a:r>
            <a:r>
              <a:rPr lang="ja-JP" altLang="en-US" b="1" dirty="0" smtClean="0">
                <a:solidFill>
                  <a:srgbClr val="003399"/>
                </a:solidFill>
              </a:rPr>
              <a:t>町</a:t>
            </a:r>
            <a:endParaRPr kumimoji="1" lang="ja-JP" altLang="en-US" b="1" dirty="0">
              <a:solidFill>
                <a:srgbClr val="003399"/>
              </a:solidFill>
            </a:endParaRPr>
          </a:p>
        </p:txBody>
      </p:sp>
      <p:sp>
        <p:nvSpPr>
          <p:cNvPr id="31" name="六角形 30"/>
          <p:cNvSpPr/>
          <p:nvPr/>
        </p:nvSpPr>
        <p:spPr>
          <a:xfrm>
            <a:off x="3275856" y="4797152"/>
            <a:ext cx="1584176" cy="1512168"/>
          </a:xfrm>
          <a:prstGeom prst="hexagon">
            <a:avLst/>
          </a:prstGeom>
          <a:solidFill>
            <a:srgbClr val="FFFF66"/>
          </a:solidFill>
        </p:spPr>
        <p:style>
          <a:lnRef idx="2">
            <a:schemeClr val="accent5">
              <a:shade val="50000"/>
            </a:schemeClr>
          </a:lnRef>
          <a:fillRef idx="1">
            <a:schemeClr val="accent5"/>
          </a:fillRef>
          <a:effectRef idx="0">
            <a:schemeClr val="accent5"/>
          </a:effectRef>
          <a:fontRef idx="minor">
            <a:schemeClr val="lt1"/>
          </a:fontRef>
        </p:style>
        <p:txBody>
          <a:bodyPr rtlCol="0" anchor="t"/>
          <a:lstStyle/>
          <a:p>
            <a:pPr algn="ctr"/>
            <a:r>
              <a:rPr lang="en-US" altLang="ja-JP" b="1" dirty="0" smtClean="0">
                <a:solidFill>
                  <a:srgbClr val="003399"/>
                </a:solidFill>
              </a:rPr>
              <a:t>C</a:t>
            </a:r>
            <a:r>
              <a:rPr lang="ja-JP" altLang="en-US" b="1" dirty="0" smtClean="0">
                <a:solidFill>
                  <a:srgbClr val="003399"/>
                </a:solidFill>
              </a:rPr>
              <a:t>村</a:t>
            </a:r>
            <a:endParaRPr kumimoji="1" lang="ja-JP" altLang="en-US" b="1" dirty="0">
              <a:solidFill>
                <a:srgbClr val="003399"/>
              </a:solidFill>
            </a:endParaRPr>
          </a:p>
        </p:txBody>
      </p:sp>
      <p:sp>
        <p:nvSpPr>
          <p:cNvPr id="35" name="円/楕円 34"/>
          <p:cNvSpPr/>
          <p:nvPr/>
        </p:nvSpPr>
        <p:spPr>
          <a:xfrm>
            <a:off x="6516216" y="2348880"/>
            <a:ext cx="2088232" cy="648072"/>
          </a:xfrm>
          <a:prstGeom prst="ellipse">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ln w="18415" cmpd="sng">
                  <a:noFill/>
                  <a:prstDash val="solid"/>
                </a:ln>
                <a:solidFill>
                  <a:schemeClr val="bg1"/>
                </a:solidFill>
                <a:effectLst>
                  <a:outerShdw blurRad="63500" dir="3600000" algn="tl" rotWithShape="0">
                    <a:srgbClr val="000000">
                      <a:alpha val="70000"/>
                    </a:srgbClr>
                  </a:outerShdw>
                </a:effectLst>
              </a:rPr>
              <a:t>県自立支援協議</a:t>
            </a:r>
            <a:r>
              <a:rPr lang="ja-JP" altLang="en-US" sz="1200" dirty="0" smtClean="0">
                <a:ln w="18415" cmpd="sng">
                  <a:noFill/>
                  <a:prstDash val="solid"/>
                </a:ln>
                <a:solidFill>
                  <a:schemeClr val="bg1"/>
                </a:solidFill>
                <a:effectLst>
                  <a:outerShdw blurRad="63500" dir="3600000" algn="tl" rotWithShape="0">
                    <a:srgbClr val="000000">
                      <a:alpha val="70000"/>
                    </a:srgbClr>
                  </a:outerShdw>
                </a:effectLst>
              </a:rPr>
              <a:t>会</a:t>
            </a:r>
            <a:endParaRPr kumimoji="1" lang="ja-JP" altLang="en-US" sz="1200" dirty="0">
              <a:ln w="18415" cmpd="sng">
                <a:noFill/>
                <a:prstDash val="solid"/>
              </a:ln>
              <a:solidFill>
                <a:schemeClr val="bg1"/>
              </a:solidFill>
              <a:effectLst>
                <a:outerShdw blurRad="63500" dir="3600000" algn="tl" rotWithShape="0">
                  <a:srgbClr val="000000">
                    <a:alpha val="70000"/>
                  </a:srgbClr>
                </a:outerShdw>
              </a:effectLst>
            </a:endParaRPr>
          </a:p>
        </p:txBody>
      </p:sp>
      <p:sp>
        <p:nvSpPr>
          <p:cNvPr id="36" name="右矢印 35"/>
          <p:cNvSpPr/>
          <p:nvPr/>
        </p:nvSpPr>
        <p:spPr>
          <a:xfrm>
            <a:off x="5148064" y="4005064"/>
            <a:ext cx="1368152" cy="792088"/>
          </a:xfrm>
          <a:prstGeom prst="rightArrow">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dirty="0" smtClean="0">
                <a:solidFill>
                  <a:schemeClr val="tx1"/>
                </a:solidFill>
              </a:rPr>
              <a:t>推薦</a:t>
            </a:r>
            <a:endParaRPr kumimoji="1" lang="ja-JP" altLang="en-US" sz="1600" b="1" dirty="0">
              <a:solidFill>
                <a:schemeClr val="tx1"/>
              </a:solidFill>
            </a:endParaRPr>
          </a:p>
        </p:txBody>
      </p:sp>
      <p:sp>
        <p:nvSpPr>
          <p:cNvPr id="37" name="円/楕円 36"/>
          <p:cNvSpPr/>
          <p:nvPr/>
        </p:nvSpPr>
        <p:spPr>
          <a:xfrm>
            <a:off x="1979712" y="5373216"/>
            <a:ext cx="1296144" cy="432048"/>
          </a:xfrm>
          <a:prstGeom prst="ellipse">
            <a:avLst/>
          </a:prstGeom>
          <a:solidFill>
            <a:srgbClr val="99FF66"/>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50" dirty="0" smtClean="0">
                <a:ln w="0"/>
                <a:solidFill>
                  <a:schemeClr val="tx1"/>
                </a:solidFill>
              </a:rPr>
              <a:t>地域（自立支援）協議会</a:t>
            </a:r>
            <a:endParaRPr kumimoji="1" lang="ja-JP" altLang="en-US" sz="1050" dirty="0">
              <a:ln w="0"/>
              <a:solidFill>
                <a:schemeClr val="tx1"/>
              </a:solidFill>
            </a:endParaRPr>
          </a:p>
        </p:txBody>
      </p:sp>
      <p:sp>
        <p:nvSpPr>
          <p:cNvPr id="39" name="円/楕円 38"/>
          <p:cNvSpPr/>
          <p:nvPr/>
        </p:nvSpPr>
        <p:spPr>
          <a:xfrm>
            <a:off x="2087724" y="5805264"/>
            <a:ext cx="1080120" cy="432048"/>
          </a:xfrm>
          <a:prstGeom prst="ellipse">
            <a:avLst/>
          </a:prstGeom>
          <a:solidFill>
            <a:srgbClr val="99FF66"/>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smtClean="0">
                <a:ln w="0"/>
                <a:solidFill>
                  <a:schemeClr val="tx1"/>
                </a:solidFill>
              </a:rPr>
              <a:t>基幹相談支援センター</a:t>
            </a:r>
            <a:endParaRPr kumimoji="1" lang="ja-JP" altLang="en-US" sz="900" dirty="0">
              <a:ln w="0"/>
              <a:solidFill>
                <a:schemeClr val="tx1"/>
              </a:solidFill>
            </a:endParaRPr>
          </a:p>
        </p:txBody>
      </p:sp>
      <p:sp>
        <p:nvSpPr>
          <p:cNvPr id="26" name="角丸四角形 25"/>
          <p:cNvSpPr/>
          <p:nvPr/>
        </p:nvSpPr>
        <p:spPr>
          <a:xfrm>
            <a:off x="746484" y="2187811"/>
            <a:ext cx="1699073" cy="683443"/>
          </a:xfrm>
          <a:prstGeom prst="roundRect">
            <a:avLst/>
          </a:prstGeom>
          <a:gradFill>
            <a:gsLst>
              <a:gs pos="0">
                <a:srgbClr val="FF66FF"/>
              </a:gs>
              <a:gs pos="50000">
                <a:schemeClr val="bg1"/>
              </a:gs>
              <a:gs pos="100000">
                <a:srgbClr val="FF0066"/>
              </a:gs>
            </a:gsLst>
            <a:lin ang="10800000" scaled="1"/>
          </a:gradFill>
          <a:ln>
            <a:solidFill>
              <a:srgbClr val="CC00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smtClean="0">
                <a:solidFill>
                  <a:schemeClr val="tx1"/>
                </a:solidFill>
              </a:rPr>
              <a:t>ｻｰﾋﾞｽ管理責任者</a:t>
            </a:r>
            <a:endParaRPr kumimoji="1" lang="ja-JP" altLang="en-US" sz="1400" b="1" dirty="0">
              <a:solidFill>
                <a:schemeClr val="tx1"/>
              </a:solidFill>
            </a:endParaRPr>
          </a:p>
        </p:txBody>
      </p:sp>
      <p:sp>
        <p:nvSpPr>
          <p:cNvPr id="27" name="角丸四角形 26"/>
          <p:cNvSpPr/>
          <p:nvPr/>
        </p:nvSpPr>
        <p:spPr>
          <a:xfrm>
            <a:off x="746483" y="2972005"/>
            <a:ext cx="1699073" cy="662936"/>
          </a:xfrm>
          <a:prstGeom prst="roundRect">
            <a:avLst/>
          </a:prstGeom>
          <a:gradFill>
            <a:gsLst>
              <a:gs pos="0">
                <a:srgbClr val="00FF00"/>
              </a:gs>
              <a:gs pos="50000">
                <a:schemeClr val="bg1"/>
              </a:gs>
              <a:gs pos="100000">
                <a:srgbClr val="99FF33"/>
              </a:gs>
            </a:gsLst>
            <a:lin ang="10800000" scaled="1"/>
          </a:gra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dirty="0" smtClean="0">
                <a:solidFill>
                  <a:schemeClr val="tx1"/>
                </a:solidFill>
              </a:rPr>
              <a:t>相談支援専門員</a:t>
            </a:r>
            <a:endParaRPr kumimoji="1" lang="ja-JP" altLang="en-US" sz="1600" b="1" dirty="0">
              <a:solidFill>
                <a:schemeClr val="tx1"/>
              </a:solidFill>
            </a:endParaRPr>
          </a:p>
        </p:txBody>
      </p:sp>
      <p:sp>
        <p:nvSpPr>
          <p:cNvPr id="32" name="円/楕円 31"/>
          <p:cNvSpPr/>
          <p:nvPr/>
        </p:nvSpPr>
        <p:spPr>
          <a:xfrm>
            <a:off x="611560" y="5812439"/>
            <a:ext cx="1080120" cy="432048"/>
          </a:xfrm>
          <a:prstGeom prst="ellipse">
            <a:avLst/>
          </a:prstGeom>
          <a:solidFill>
            <a:srgbClr val="99FF66"/>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smtClean="0">
                <a:ln w="0"/>
                <a:solidFill>
                  <a:schemeClr val="tx1"/>
                </a:solidFill>
              </a:rPr>
              <a:t>基幹相談支援センター</a:t>
            </a:r>
            <a:endParaRPr kumimoji="1" lang="ja-JP" altLang="en-US" sz="900" dirty="0">
              <a:ln w="0"/>
              <a:solidFill>
                <a:schemeClr val="tx1"/>
              </a:solidFill>
            </a:endParaRPr>
          </a:p>
        </p:txBody>
      </p:sp>
      <p:sp>
        <p:nvSpPr>
          <p:cNvPr id="33" name="円/楕円 32"/>
          <p:cNvSpPr/>
          <p:nvPr/>
        </p:nvSpPr>
        <p:spPr>
          <a:xfrm>
            <a:off x="3527884" y="5812439"/>
            <a:ext cx="1080120" cy="432048"/>
          </a:xfrm>
          <a:prstGeom prst="ellipse">
            <a:avLst/>
          </a:prstGeom>
          <a:solidFill>
            <a:srgbClr val="99FF66"/>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smtClean="0">
                <a:ln w="0"/>
                <a:solidFill>
                  <a:schemeClr val="tx1"/>
                </a:solidFill>
              </a:rPr>
              <a:t>基幹相談支援センター</a:t>
            </a:r>
            <a:endParaRPr kumimoji="1" lang="ja-JP" altLang="en-US" sz="900" dirty="0">
              <a:ln w="0"/>
              <a:solidFill>
                <a:schemeClr val="tx1"/>
              </a:solidFill>
            </a:endParaRPr>
          </a:p>
        </p:txBody>
      </p:sp>
      <p:sp>
        <p:nvSpPr>
          <p:cNvPr id="41" name="円/楕円 40"/>
          <p:cNvSpPr/>
          <p:nvPr/>
        </p:nvSpPr>
        <p:spPr>
          <a:xfrm>
            <a:off x="503548" y="5389971"/>
            <a:ext cx="1296144" cy="432048"/>
          </a:xfrm>
          <a:prstGeom prst="ellipse">
            <a:avLst/>
          </a:prstGeom>
          <a:solidFill>
            <a:srgbClr val="99FF66"/>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50" dirty="0" smtClean="0">
                <a:ln w="0"/>
                <a:solidFill>
                  <a:schemeClr val="tx1"/>
                </a:solidFill>
              </a:rPr>
              <a:t>地域（自立支援）協議会</a:t>
            </a:r>
            <a:endParaRPr kumimoji="1" lang="ja-JP" altLang="en-US" sz="1050" dirty="0">
              <a:ln w="0"/>
              <a:solidFill>
                <a:schemeClr val="tx1"/>
              </a:solidFill>
            </a:endParaRPr>
          </a:p>
        </p:txBody>
      </p:sp>
      <p:sp>
        <p:nvSpPr>
          <p:cNvPr id="43" name="円/楕円 42"/>
          <p:cNvSpPr/>
          <p:nvPr/>
        </p:nvSpPr>
        <p:spPr>
          <a:xfrm>
            <a:off x="3419872" y="5373216"/>
            <a:ext cx="1296144" cy="432048"/>
          </a:xfrm>
          <a:prstGeom prst="ellipse">
            <a:avLst/>
          </a:prstGeom>
          <a:solidFill>
            <a:srgbClr val="99FF66"/>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50" dirty="0" smtClean="0">
                <a:ln w="0"/>
                <a:solidFill>
                  <a:schemeClr val="tx1"/>
                </a:solidFill>
              </a:rPr>
              <a:t>地域（自立支援）協議会</a:t>
            </a:r>
            <a:endParaRPr kumimoji="1" lang="ja-JP" altLang="en-US" sz="1050" dirty="0">
              <a:ln w="0"/>
              <a:solidFill>
                <a:schemeClr val="tx1"/>
              </a:solidFill>
            </a:endParaRPr>
          </a:p>
        </p:txBody>
      </p:sp>
      <p:sp>
        <p:nvSpPr>
          <p:cNvPr id="34" name="スライド番号プレースホルダー 13"/>
          <p:cNvSpPr>
            <a:spLocks noGrp="1"/>
          </p:cNvSpPr>
          <p:nvPr>
            <p:ph type="sldNum" sz="quarter" idx="12"/>
          </p:nvPr>
        </p:nvSpPr>
        <p:spPr>
          <a:xfrm>
            <a:off x="6553200" y="6356350"/>
            <a:ext cx="2133600" cy="365125"/>
          </a:xfrm>
        </p:spPr>
        <p:txBody>
          <a:bodyPr/>
          <a:lstStyle/>
          <a:p>
            <a:r>
              <a:rPr lang="ja-JP" altLang="en-US" dirty="0" smtClean="0"/>
              <a:t>６</a:t>
            </a:r>
            <a:endParaRPr kumimoji="1" lang="ja-JP" altLang="en-US" dirty="0"/>
          </a:p>
        </p:txBody>
      </p:sp>
    </p:spTree>
    <p:extLst>
      <p:ext uri="{BB962C8B-B14F-4D97-AF65-F5344CB8AC3E}">
        <p14:creationId xmlns:p14="http://schemas.microsoft.com/office/powerpoint/2010/main" val="8091090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角丸四角形 6"/>
          <p:cNvSpPr/>
          <p:nvPr/>
        </p:nvSpPr>
        <p:spPr>
          <a:xfrm>
            <a:off x="199479" y="1008828"/>
            <a:ext cx="5452642" cy="5767460"/>
          </a:xfrm>
          <a:prstGeom prst="roundRect">
            <a:avLst>
              <a:gd name="adj" fmla="val 6131"/>
            </a:avLst>
          </a:prstGeom>
        </p:spPr>
        <p:style>
          <a:lnRef idx="2">
            <a:schemeClr val="accent6"/>
          </a:lnRef>
          <a:fillRef idx="1">
            <a:schemeClr val="lt1"/>
          </a:fillRef>
          <a:effectRef idx="0">
            <a:schemeClr val="accent6"/>
          </a:effectRef>
          <a:fontRef idx="minor">
            <a:schemeClr val="dk1"/>
          </a:fontRef>
        </p:style>
        <p:txBody>
          <a:bodyPr rtlCol="0" anchor="t"/>
          <a:lstStyle/>
          <a:p>
            <a:pPr lvl="0"/>
            <a:r>
              <a:rPr lang="ja-JP" altLang="en-US" b="1" dirty="0" smtClean="0">
                <a:solidFill>
                  <a:schemeClr val="tx2">
                    <a:lumMod val="75000"/>
                  </a:schemeClr>
                </a:solidFill>
              </a:rPr>
              <a:t>市町村</a:t>
            </a:r>
            <a:endParaRPr lang="ja-JP" altLang="en-US" b="1" dirty="0">
              <a:solidFill>
                <a:schemeClr val="tx2">
                  <a:lumMod val="75000"/>
                </a:schemeClr>
              </a:solidFill>
            </a:endParaRPr>
          </a:p>
        </p:txBody>
      </p:sp>
      <p:sp>
        <p:nvSpPr>
          <p:cNvPr id="10" name="円/楕円 9"/>
          <p:cNvSpPr/>
          <p:nvPr/>
        </p:nvSpPr>
        <p:spPr>
          <a:xfrm>
            <a:off x="424504" y="2194480"/>
            <a:ext cx="4889795" cy="2403896"/>
          </a:xfrm>
          <a:prstGeom prst="ellipse">
            <a:avLst/>
          </a:prstGeom>
          <a:solidFill>
            <a:srgbClr val="7030A0">
              <a:alpha val="5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b="1">
              <a:ln w="22225">
                <a:solidFill>
                  <a:schemeClr val="accent2"/>
                </a:solidFill>
                <a:prstDash val="solid"/>
              </a:ln>
              <a:solidFill>
                <a:schemeClr val="accent2">
                  <a:lumMod val="40000"/>
                  <a:lumOff val="60000"/>
                </a:schemeClr>
              </a:solidFill>
            </a:endParaRPr>
          </a:p>
        </p:txBody>
      </p:sp>
      <p:sp>
        <p:nvSpPr>
          <p:cNvPr id="2" name="タイトル 1"/>
          <p:cNvSpPr txBox="1">
            <a:spLocks/>
          </p:cNvSpPr>
          <p:nvPr/>
        </p:nvSpPr>
        <p:spPr>
          <a:xfrm>
            <a:off x="1835696" y="260648"/>
            <a:ext cx="5305382" cy="686711"/>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ctr"/>
            <a:r>
              <a:rPr lang="en-US" altLang="ja-JP" sz="2800" dirty="0" smtClean="0">
                <a:latin typeface="HG丸ｺﾞｼｯｸM-PRO" panose="020F0600000000000000" pitchFamily="50" charset="-128"/>
                <a:ea typeface="HG丸ｺﾞｼｯｸM-PRO" panose="020F0600000000000000" pitchFamily="50" charset="-128"/>
              </a:rPr>
              <a:t>ⅴ </a:t>
            </a:r>
            <a:r>
              <a:rPr lang="ja-JP" altLang="en-US" sz="2800" dirty="0" smtClean="0">
                <a:latin typeface="HG丸ｺﾞｼｯｸM-PRO" panose="020F0600000000000000" pitchFamily="50" charset="-128"/>
                <a:ea typeface="HG丸ｺﾞｼｯｸM-PRO" panose="020F0600000000000000" pitchFamily="50" charset="-128"/>
              </a:rPr>
              <a:t>地域における人材育成体系</a:t>
            </a:r>
            <a:endParaRPr lang="ja-JP" altLang="en-US" sz="2800" dirty="0">
              <a:latin typeface="HG丸ｺﾞｼｯｸM-PRO" panose="020F0600000000000000" pitchFamily="50" charset="-128"/>
              <a:ea typeface="HG丸ｺﾞｼｯｸM-PRO" panose="020F0600000000000000" pitchFamily="50" charset="-128"/>
            </a:endParaRPr>
          </a:p>
        </p:txBody>
      </p:sp>
      <p:sp>
        <p:nvSpPr>
          <p:cNvPr id="42" name="円/楕円 41"/>
          <p:cNvSpPr/>
          <p:nvPr/>
        </p:nvSpPr>
        <p:spPr>
          <a:xfrm>
            <a:off x="1430223" y="1059923"/>
            <a:ext cx="2853745" cy="683184"/>
          </a:xfrm>
          <a:prstGeom prst="ellipse">
            <a:avLst/>
          </a:prstGeom>
          <a:solidFill>
            <a:schemeClr val="bg1"/>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smtClean="0">
                <a:ln w="0"/>
                <a:solidFill>
                  <a:schemeClr val="tx1"/>
                </a:solidFill>
                <a:effectLst>
                  <a:outerShdw blurRad="38100" dist="19050" dir="2700000" algn="tl" rotWithShape="0">
                    <a:schemeClr val="dk1">
                      <a:alpha val="40000"/>
                    </a:schemeClr>
                  </a:outerShdw>
                </a:effectLst>
              </a:rPr>
              <a:t>地域（自立支援）協議会</a:t>
            </a:r>
            <a:endParaRPr kumimoji="1" lang="ja-JP" altLang="en-US" sz="1400" b="1" dirty="0">
              <a:ln w="0"/>
              <a:solidFill>
                <a:schemeClr val="tx1"/>
              </a:solidFill>
              <a:effectLst>
                <a:outerShdw blurRad="38100" dist="19050" dir="2700000" algn="tl" rotWithShape="0">
                  <a:schemeClr val="dk1">
                    <a:alpha val="40000"/>
                  </a:schemeClr>
                </a:outerShdw>
              </a:effectLst>
            </a:endParaRPr>
          </a:p>
        </p:txBody>
      </p:sp>
      <p:sp>
        <p:nvSpPr>
          <p:cNvPr id="57" name="円/楕円 56"/>
          <p:cNvSpPr/>
          <p:nvPr/>
        </p:nvSpPr>
        <p:spPr>
          <a:xfrm>
            <a:off x="953933" y="4937678"/>
            <a:ext cx="2117333" cy="442415"/>
          </a:xfrm>
          <a:prstGeom prst="ellips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smtClean="0">
                <a:ln w="0"/>
                <a:solidFill>
                  <a:schemeClr val="tx1"/>
                </a:solidFill>
                <a:effectLst>
                  <a:outerShdw blurRad="38100" dist="19050" dir="2700000" algn="tl" rotWithShape="0">
                    <a:schemeClr val="dk1">
                      <a:alpha val="40000"/>
                    </a:schemeClr>
                  </a:outerShdw>
                </a:effectLst>
              </a:rPr>
              <a:t>事業所･社会資源</a:t>
            </a:r>
            <a:endParaRPr kumimoji="1" lang="ja-JP" altLang="en-US" sz="1200" dirty="0">
              <a:ln w="0"/>
              <a:solidFill>
                <a:schemeClr val="tx1"/>
              </a:solidFill>
              <a:effectLst>
                <a:outerShdw blurRad="38100" dist="19050" dir="2700000" algn="tl" rotWithShape="0">
                  <a:schemeClr val="dk1">
                    <a:alpha val="40000"/>
                  </a:schemeClr>
                </a:outerShdw>
              </a:effectLst>
            </a:endParaRPr>
          </a:p>
        </p:txBody>
      </p:sp>
      <p:sp>
        <p:nvSpPr>
          <p:cNvPr id="60" name="右矢印 59"/>
          <p:cNvSpPr/>
          <p:nvPr/>
        </p:nvSpPr>
        <p:spPr>
          <a:xfrm rot="16200000">
            <a:off x="2428140" y="1094139"/>
            <a:ext cx="740845" cy="2200683"/>
          </a:xfrm>
          <a:prstGeom prst="rightArrow">
            <a:avLst>
              <a:gd name="adj1" fmla="val 62403"/>
              <a:gd name="adj2" fmla="val 34930"/>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algn="ctr"/>
            <a:r>
              <a:rPr kumimoji="1" lang="ja-JP" altLang="en-US" sz="1100" dirty="0" smtClean="0">
                <a:solidFill>
                  <a:schemeClr val="tx1"/>
                </a:solidFill>
              </a:rPr>
              <a:t>運営･企画･参加</a:t>
            </a:r>
            <a:endParaRPr kumimoji="1" lang="ja-JP" altLang="en-US" sz="1100" dirty="0">
              <a:solidFill>
                <a:schemeClr val="tx1"/>
              </a:solidFill>
            </a:endParaRPr>
          </a:p>
        </p:txBody>
      </p:sp>
      <p:sp>
        <p:nvSpPr>
          <p:cNvPr id="61" name="右矢印 60"/>
          <p:cNvSpPr/>
          <p:nvPr/>
        </p:nvSpPr>
        <p:spPr>
          <a:xfrm rot="5400000">
            <a:off x="2465027" y="3432961"/>
            <a:ext cx="808750" cy="2200683"/>
          </a:xfrm>
          <a:prstGeom prst="rightArrow">
            <a:avLst>
              <a:gd name="adj1" fmla="val 57442"/>
              <a:gd name="adj2" fmla="val 34930"/>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ja-JP" altLang="en-US" sz="1400" b="1" dirty="0" smtClean="0">
                <a:solidFill>
                  <a:schemeClr val="tx1"/>
                </a:solidFill>
              </a:rPr>
              <a:t>人材</a:t>
            </a:r>
            <a:r>
              <a:rPr lang="ja-JP" altLang="en-US" sz="1400" b="1" dirty="0">
                <a:solidFill>
                  <a:schemeClr val="tx1"/>
                </a:solidFill>
              </a:rPr>
              <a:t>育成</a:t>
            </a:r>
            <a:endParaRPr kumimoji="1" lang="ja-JP" altLang="en-US" sz="1400" b="1" dirty="0">
              <a:solidFill>
                <a:schemeClr val="tx1"/>
              </a:solidFill>
            </a:endParaRPr>
          </a:p>
        </p:txBody>
      </p:sp>
      <p:graphicFrame>
        <p:nvGraphicFramePr>
          <p:cNvPr id="3" name="図表 2"/>
          <p:cNvGraphicFramePr/>
          <p:nvPr>
            <p:extLst/>
          </p:nvPr>
        </p:nvGraphicFramePr>
        <p:xfrm>
          <a:off x="3570988" y="5128118"/>
          <a:ext cx="1961929" cy="138699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26" name="図表 25"/>
          <p:cNvGraphicFramePr/>
          <p:nvPr>
            <p:extLst>
              <p:ext uri="{D42A27DB-BD31-4B8C-83A1-F6EECF244321}">
                <p14:modId xmlns:p14="http://schemas.microsoft.com/office/powerpoint/2010/main" val="269304056"/>
              </p:ext>
            </p:extLst>
          </p:nvPr>
        </p:nvGraphicFramePr>
        <p:xfrm>
          <a:off x="1883660" y="5140845"/>
          <a:ext cx="2015244" cy="1361539"/>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graphicFrame>
        <p:nvGraphicFramePr>
          <p:cNvPr id="27" name="図表 26"/>
          <p:cNvGraphicFramePr/>
          <p:nvPr>
            <p:extLst/>
          </p:nvPr>
        </p:nvGraphicFramePr>
        <p:xfrm>
          <a:off x="323784" y="5140844"/>
          <a:ext cx="1876617" cy="1361539"/>
        </p:xfrm>
        <a:graphic>
          <a:graphicData uri="http://schemas.openxmlformats.org/drawingml/2006/diagram">
            <dgm:relIds xmlns:dgm="http://schemas.openxmlformats.org/drawingml/2006/diagram" xmlns:r="http://schemas.openxmlformats.org/officeDocument/2006/relationships" r:dm="rId13" r:lo="rId14" r:qs="rId15" r:cs="rId16"/>
          </a:graphicData>
        </a:graphic>
      </p:graphicFrame>
      <p:sp>
        <p:nvSpPr>
          <p:cNvPr id="9" name="角丸四角形 8"/>
          <p:cNvSpPr/>
          <p:nvPr/>
        </p:nvSpPr>
        <p:spPr>
          <a:xfrm>
            <a:off x="2863894" y="3283701"/>
            <a:ext cx="1659720" cy="683443"/>
          </a:xfrm>
          <a:prstGeom prst="roundRect">
            <a:avLst/>
          </a:prstGeom>
          <a:gradFill>
            <a:gsLst>
              <a:gs pos="0">
                <a:srgbClr val="FF66FF"/>
              </a:gs>
              <a:gs pos="50000">
                <a:schemeClr val="bg1"/>
              </a:gs>
              <a:gs pos="100000">
                <a:srgbClr val="FF0066"/>
              </a:gs>
            </a:gsLst>
            <a:lin ang="10800000" scaled="1"/>
          </a:gra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smtClean="0">
                <a:solidFill>
                  <a:schemeClr val="tx1"/>
                </a:solidFill>
              </a:rPr>
              <a:t>ｻｰﾋﾞｽ管理責任者</a:t>
            </a:r>
            <a:endParaRPr kumimoji="1" lang="ja-JP" altLang="en-US" sz="1400" b="1" dirty="0">
              <a:solidFill>
                <a:schemeClr val="tx1"/>
              </a:solidFill>
            </a:endParaRPr>
          </a:p>
        </p:txBody>
      </p:sp>
      <p:sp>
        <p:nvSpPr>
          <p:cNvPr id="34" name="角丸四角形 33"/>
          <p:cNvSpPr/>
          <p:nvPr/>
        </p:nvSpPr>
        <p:spPr>
          <a:xfrm>
            <a:off x="1000718" y="3283701"/>
            <a:ext cx="1699073" cy="662936"/>
          </a:xfrm>
          <a:prstGeom prst="roundRect">
            <a:avLst/>
          </a:prstGeom>
          <a:gradFill>
            <a:gsLst>
              <a:gs pos="0">
                <a:srgbClr val="00FF00"/>
              </a:gs>
              <a:gs pos="50000">
                <a:schemeClr val="bg1"/>
              </a:gs>
              <a:gs pos="100000">
                <a:srgbClr val="99FF33"/>
              </a:gs>
            </a:gsLst>
            <a:lin ang="10800000" scaled="1"/>
          </a:gra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dirty="0" smtClean="0">
                <a:solidFill>
                  <a:schemeClr val="tx1"/>
                </a:solidFill>
              </a:rPr>
              <a:t>相談支援専門員</a:t>
            </a:r>
            <a:endParaRPr kumimoji="1" lang="ja-JP" altLang="en-US" sz="1600" b="1" dirty="0">
              <a:solidFill>
                <a:schemeClr val="tx1"/>
              </a:solidFill>
            </a:endParaRPr>
          </a:p>
        </p:txBody>
      </p:sp>
      <p:graphicFrame>
        <p:nvGraphicFramePr>
          <p:cNvPr id="52" name="図表 51"/>
          <p:cNvGraphicFramePr/>
          <p:nvPr>
            <p:extLst/>
          </p:nvPr>
        </p:nvGraphicFramePr>
        <p:xfrm>
          <a:off x="1430223" y="2653211"/>
          <a:ext cx="2567336" cy="596145"/>
        </p:xfrm>
        <a:graphic>
          <a:graphicData uri="http://schemas.openxmlformats.org/drawingml/2006/diagram">
            <dgm:relIds xmlns:dgm="http://schemas.openxmlformats.org/drawingml/2006/diagram" xmlns:r="http://schemas.openxmlformats.org/officeDocument/2006/relationships" r:dm="rId18" r:lo="rId19" r:qs="rId20" r:cs="rId21"/>
          </a:graphicData>
        </a:graphic>
      </p:graphicFrame>
      <p:sp>
        <p:nvSpPr>
          <p:cNvPr id="16" name="左矢印 15"/>
          <p:cNvSpPr/>
          <p:nvPr/>
        </p:nvSpPr>
        <p:spPr>
          <a:xfrm>
            <a:off x="4827623" y="3224982"/>
            <a:ext cx="1430824" cy="780374"/>
          </a:xfrm>
          <a:prstGeom prst="leftArrow">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smtClean="0">
                <a:solidFill>
                  <a:schemeClr val="tx1"/>
                </a:solidFill>
              </a:rPr>
              <a:t>バックアップ</a:t>
            </a:r>
            <a:endParaRPr kumimoji="1" lang="ja-JP" altLang="en-US" sz="1400" b="1" dirty="0">
              <a:solidFill>
                <a:schemeClr val="tx1"/>
              </a:solidFill>
            </a:endParaRPr>
          </a:p>
        </p:txBody>
      </p:sp>
      <p:sp>
        <p:nvSpPr>
          <p:cNvPr id="4" name="円/楕円 3"/>
          <p:cNvSpPr/>
          <p:nvPr/>
        </p:nvSpPr>
        <p:spPr>
          <a:xfrm>
            <a:off x="6258447" y="2035847"/>
            <a:ext cx="2151917" cy="781717"/>
          </a:xfrm>
          <a:prstGeom prst="ellipse">
            <a:avLst/>
          </a:prstGeom>
          <a:solidFill>
            <a:srgbClr val="0033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t>相談支援</a:t>
            </a:r>
            <a:endParaRPr kumimoji="1" lang="en-US" altLang="ja-JP" sz="1400" dirty="0" smtClean="0"/>
          </a:p>
          <a:p>
            <a:pPr algn="ctr"/>
            <a:r>
              <a:rPr kumimoji="1" lang="ja-JP" altLang="en-US" sz="1400" dirty="0" smtClean="0"/>
              <a:t>ｱﾄﾞﾊﾞｲｻﾞｰ</a:t>
            </a:r>
            <a:endParaRPr kumimoji="1" lang="ja-JP" altLang="en-US" sz="1400" dirty="0"/>
          </a:p>
        </p:txBody>
      </p:sp>
      <p:sp>
        <p:nvSpPr>
          <p:cNvPr id="23" name="円/楕円 22"/>
          <p:cNvSpPr/>
          <p:nvPr/>
        </p:nvSpPr>
        <p:spPr>
          <a:xfrm>
            <a:off x="6822189" y="2882899"/>
            <a:ext cx="2151917" cy="781717"/>
          </a:xfrm>
          <a:prstGeom prst="ellipse">
            <a:avLst/>
          </a:prstGeom>
          <a:solidFill>
            <a:srgbClr val="0033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t>県保健福祉</a:t>
            </a:r>
            <a:endParaRPr kumimoji="1" lang="en-US" altLang="ja-JP" sz="1400" dirty="0" smtClean="0"/>
          </a:p>
          <a:p>
            <a:pPr algn="ctr"/>
            <a:r>
              <a:rPr kumimoji="1" lang="ja-JP" altLang="en-US" sz="1400" dirty="0" smtClean="0"/>
              <a:t>事務所</a:t>
            </a:r>
            <a:endParaRPr kumimoji="1" lang="ja-JP" altLang="en-US" sz="1400" dirty="0"/>
          </a:p>
        </p:txBody>
      </p:sp>
      <p:sp>
        <p:nvSpPr>
          <p:cNvPr id="24" name="円/楕円 23"/>
          <p:cNvSpPr/>
          <p:nvPr/>
        </p:nvSpPr>
        <p:spPr>
          <a:xfrm>
            <a:off x="6273793" y="3738070"/>
            <a:ext cx="2151917" cy="781717"/>
          </a:xfrm>
          <a:prstGeom prst="ellipse">
            <a:avLst/>
          </a:prstGeom>
          <a:solidFill>
            <a:srgbClr val="0033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t>指導者養成研修受講者</a:t>
            </a:r>
            <a:endParaRPr kumimoji="1" lang="ja-JP" altLang="en-US" sz="1400" dirty="0"/>
          </a:p>
        </p:txBody>
      </p:sp>
      <p:sp>
        <p:nvSpPr>
          <p:cNvPr id="25" name="円/楕円 24"/>
          <p:cNvSpPr/>
          <p:nvPr/>
        </p:nvSpPr>
        <p:spPr>
          <a:xfrm>
            <a:off x="6812953" y="4598376"/>
            <a:ext cx="2151917" cy="781717"/>
          </a:xfrm>
          <a:prstGeom prst="ellipse">
            <a:avLst/>
          </a:prstGeom>
          <a:solidFill>
            <a:srgbClr val="0033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t>ファシリテーター養成研修受講者</a:t>
            </a:r>
            <a:endParaRPr kumimoji="1" lang="ja-JP" altLang="en-US" sz="1400" dirty="0"/>
          </a:p>
        </p:txBody>
      </p:sp>
      <p:sp>
        <p:nvSpPr>
          <p:cNvPr id="28" name="円/楕円 27"/>
          <p:cNvSpPr/>
          <p:nvPr/>
        </p:nvSpPr>
        <p:spPr>
          <a:xfrm>
            <a:off x="6279118" y="5434194"/>
            <a:ext cx="2151917" cy="781717"/>
          </a:xfrm>
          <a:prstGeom prst="ellipse">
            <a:avLst/>
          </a:prstGeom>
          <a:solidFill>
            <a:srgbClr val="0033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t>人材育成部会</a:t>
            </a:r>
            <a:endParaRPr kumimoji="1" lang="en-US" altLang="ja-JP" sz="1400" dirty="0" smtClean="0"/>
          </a:p>
        </p:txBody>
      </p:sp>
      <p:sp>
        <p:nvSpPr>
          <p:cNvPr id="21" name="スライド番号プレースホルダー 13"/>
          <p:cNvSpPr>
            <a:spLocks noGrp="1"/>
          </p:cNvSpPr>
          <p:nvPr>
            <p:ph type="sldNum" sz="quarter" idx="12"/>
          </p:nvPr>
        </p:nvSpPr>
        <p:spPr>
          <a:xfrm>
            <a:off x="6553200" y="6356350"/>
            <a:ext cx="2133600" cy="365125"/>
          </a:xfrm>
        </p:spPr>
        <p:txBody>
          <a:bodyPr/>
          <a:lstStyle/>
          <a:p>
            <a:r>
              <a:rPr lang="ja-JP" altLang="en-US" dirty="0" smtClean="0"/>
              <a:t>７</a:t>
            </a:r>
            <a:endParaRPr kumimoji="1" lang="ja-JP" altLang="en-US" dirty="0"/>
          </a:p>
        </p:txBody>
      </p:sp>
    </p:spTree>
    <p:extLst>
      <p:ext uri="{BB962C8B-B14F-4D97-AF65-F5344CB8AC3E}">
        <p14:creationId xmlns:p14="http://schemas.microsoft.com/office/powerpoint/2010/main" val="806316126"/>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4549</TotalTime>
  <Words>1916</Words>
  <Application>Microsoft Office PowerPoint</Application>
  <PresentationFormat>画面に合わせる (4:3)</PresentationFormat>
  <Paragraphs>485</Paragraphs>
  <Slides>28</Slides>
  <Notes>4</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28</vt:i4>
      </vt:variant>
    </vt:vector>
  </HeadingPairs>
  <TitlesOfParts>
    <vt:vector size="34" baseType="lpstr">
      <vt:lpstr>HG丸ｺﾞｼｯｸM-PRO</vt:lpstr>
      <vt:lpstr>ＭＳ Ｐゴシック</vt:lpstr>
      <vt:lpstr>Arial</vt:lpstr>
      <vt:lpstr>Calibri</vt:lpstr>
      <vt:lpstr>Wingdings</vt:lpstr>
      <vt:lpstr>Office ​​テーマ</vt:lpstr>
      <vt:lpstr>福島県 障がい者相談支援従事者 人材育成ビジョン</vt:lpstr>
      <vt:lpstr>～はじめに～</vt:lpstr>
      <vt:lpstr>目　次</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障がい福祉従事者に必要な資質</vt:lpstr>
      <vt:lpstr> ⅰ 障がい福祉従事者とは</vt:lpstr>
      <vt:lpstr>PowerPoint プレゼンテーション</vt:lpstr>
      <vt:lpstr>基礎力①</vt:lpstr>
      <vt:lpstr>PowerPoint プレゼンテーション</vt:lpstr>
      <vt:lpstr>PowerPoint プレゼンテーション</vt:lpstr>
      <vt:lpstr>PowerPoint プレゼンテーション</vt:lpstr>
      <vt:lpstr>PowerPoint プレゼンテーション</vt:lpstr>
      <vt:lpstr>ⅱ 支援の三重構造</vt:lpstr>
      <vt:lpstr>ⅲ　相談支援専門員に求められるもの</vt:lpstr>
      <vt:lpstr>PowerPoint プレゼンテーション</vt:lpstr>
      <vt:lpstr>ⅳ　サービス管理責任者等に求められるもの</vt:lpstr>
      <vt:lpstr>PowerPoint プレゼンテーション</vt:lpstr>
      <vt:lpstr>ⅴ　相談支援専門員と 　　　　サービス管理責任者の連携による効果</vt:lpstr>
      <vt:lpstr>PowerPoint プレゼンテーション</vt:lpstr>
      <vt:lpstr>PowerPoint プレゼンテーション</vt:lpstr>
      <vt:lpstr>ⅰ　相談支援従事者研修体系</vt:lpstr>
      <vt:lpstr>PowerPoint プレゼンテーション</vt:lpstr>
      <vt:lpstr>～おわりに～</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福島県 障がい者相談支援従事者 人材育成ビジョン</dc:title>
  <dc:creator>cosmos</dc:creator>
  <cp:lastModifiedBy>鈴木 朋子</cp:lastModifiedBy>
  <cp:revision>209</cp:revision>
  <cp:lastPrinted>2016-05-17T06:48:12Z</cp:lastPrinted>
  <dcterms:created xsi:type="dcterms:W3CDTF">2015-06-16T00:50:24Z</dcterms:created>
  <dcterms:modified xsi:type="dcterms:W3CDTF">2016-05-17T06:50:28Z</dcterms:modified>
</cp:coreProperties>
</file>