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15C-205C-494D-9830-70B27F5DD57A}" type="datetimeFigureOut">
              <a:rPr kumimoji="1" lang="ja-JP" altLang="en-US" smtClean="0"/>
              <a:t>2011/10/14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BAEC-F14D-4AC3-A440-10EAFC723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90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F15C-205C-494D-9830-70B27F5DD57A}" type="datetimeFigureOut">
              <a:rPr kumimoji="1" lang="ja-JP" altLang="en-US" smtClean="0"/>
              <a:t>2011/10/14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BAEC-F14D-4AC3-A440-10EAFC723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7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400" b="1" smtClean="0">
                <a:solidFill>
                  <a:schemeClr val="tx1"/>
                </a:solidFill>
              </a:rPr>
              <a:t>家庭学習プログラム開発校実践報告</a:t>
            </a:r>
            <a:endParaRPr kumimoji="1" lang="ja-JP" altLang="en-US" sz="5400" b="1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1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000" smtClean="0">
                <a:solidFill>
                  <a:schemeClr val="tx1"/>
                </a:solidFill>
              </a:rPr>
              <a:t>本校の概要と実態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8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9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0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3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画面に合わせる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家庭学習プログラム開発校実践報告</vt:lpstr>
      <vt:lpstr>本校の概要と実態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家庭学習プログラム開発校実践報告</dc:title>
  <dc:creator>Hiroki_Abe</dc:creator>
  <cp:lastModifiedBy>Hiroki_Abe</cp:lastModifiedBy>
  <cp:revision>1</cp:revision>
  <dcterms:created xsi:type="dcterms:W3CDTF">2011-10-14T02:29:00Z</dcterms:created>
  <dcterms:modified xsi:type="dcterms:W3CDTF">2011-10-14T02:29:00Z</dcterms:modified>
</cp:coreProperties>
</file>